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6878F-A18B-4487-A2E2-ABE49E461384}" type="doc">
      <dgm:prSet loTypeId="urn:microsoft.com/office/officeart/2008/layout/AlternatingPictureBlocks" loCatId="list" qsTypeId="urn:microsoft.com/office/officeart/2005/8/quickstyle/simple1" qsCatId="simple" csTypeId="urn:microsoft.com/office/officeart/2005/8/colors/accent1_2" csCatId="accent1" phldr="1"/>
      <dgm:spPr/>
    </dgm:pt>
    <dgm:pt modelId="{8D0ABEC9-F823-4E2A-A22B-270B740D4F68}">
      <dgm:prSet phldrT="[Teksts]" custT="1"/>
      <dgm:spPr/>
      <dgm:t>
        <a:bodyPr/>
        <a:lstStyle/>
        <a:p>
          <a:r>
            <a:rPr lang="lv-LV" sz="2000" dirty="0">
              <a:latin typeface="Arial Narrow" panose="020B0606020202030204" pitchFamily="34" charset="0"/>
            </a:rPr>
            <a:t>Vārds:</a:t>
          </a:r>
        </a:p>
        <a:p>
          <a:r>
            <a:rPr lang="lv-LV" sz="2400" dirty="0">
              <a:latin typeface="Arial Narrow" panose="020B0606020202030204" pitchFamily="34" charset="0"/>
            </a:rPr>
            <a:t>Vecums:</a:t>
          </a:r>
        </a:p>
        <a:p>
          <a:r>
            <a:rPr lang="lv-LV" sz="2400" dirty="0">
              <a:latin typeface="Arial Narrow" panose="020B0606020202030204" pitchFamily="34" charset="0"/>
            </a:rPr>
            <a:t>Izskats: </a:t>
          </a:r>
        </a:p>
        <a:p>
          <a:r>
            <a:rPr lang="lv-LV" sz="2400" dirty="0">
              <a:latin typeface="Arial Narrow" panose="020B0606020202030204" pitchFamily="34" charset="0"/>
            </a:rPr>
            <a:t>Raksturs:</a:t>
          </a:r>
        </a:p>
      </dgm:t>
    </dgm:pt>
    <dgm:pt modelId="{FC86DC95-ABBA-4BDB-A857-317616C18D9A}" type="parTrans" cxnId="{BB6DB1A7-6A60-4CBB-8289-4FC7F0F57E24}">
      <dgm:prSet/>
      <dgm:spPr/>
      <dgm:t>
        <a:bodyPr/>
        <a:lstStyle/>
        <a:p>
          <a:endParaRPr lang="lv-LV"/>
        </a:p>
      </dgm:t>
    </dgm:pt>
    <dgm:pt modelId="{5B9D5DE1-ABF6-4D4D-A09C-915A145E8A0A}" type="sibTrans" cxnId="{BB6DB1A7-6A60-4CBB-8289-4FC7F0F57E24}">
      <dgm:prSet/>
      <dgm:spPr/>
      <dgm:t>
        <a:bodyPr/>
        <a:lstStyle/>
        <a:p>
          <a:endParaRPr lang="lv-LV"/>
        </a:p>
      </dgm:t>
    </dgm:pt>
    <dgm:pt modelId="{880D1921-5E71-4A1C-A2E3-18E705876EE9}">
      <dgm:prSet phldrT="[Teksts]" custT="1"/>
      <dgm:spPr/>
      <dgm:t>
        <a:bodyPr/>
        <a:lstStyle/>
        <a:p>
          <a:r>
            <a:rPr lang="lv-LV" sz="2000" dirty="0">
              <a:latin typeface="Arial Black" panose="020B0A04020102020204" pitchFamily="34" charset="0"/>
            </a:rPr>
            <a:t>Spēks:       Vājums:</a:t>
          </a:r>
        </a:p>
      </dgm:t>
    </dgm:pt>
    <dgm:pt modelId="{71C3EF75-868A-4AF9-9B8E-8E0867EED4CF}" type="parTrans" cxnId="{A006CBBF-FE34-460F-A787-8D70014450C0}">
      <dgm:prSet/>
      <dgm:spPr/>
      <dgm:t>
        <a:bodyPr/>
        <a:lstStyle/>
        <a:p>
          <a:endParaRPr lang="lv-LV"/>
        </a:p>
      </dgm:t>
    </dgm:pt>
    <dgm:pt modelId="{6A457066-A0DD-4B0C-8078-5D64B865B456}" type="sibTrans" cxnId="{A006CBBF-FE34-460F-A787-8D70014450C0}">
      <dgm:prSet/>
      <dgm:spPr/>
      <dgm:t>
        <a:bodyPr/>
        <a:lstStyle/>
        <a:p>
          <a:endParaRPr lang="lv-LV"/>
        </a:p>
      </dgm:t>
    </dgm:pt>
    <dgm:pt modelId="{B9A73549-978E-4024-9079-82203930D206}">
      <dgm:prSet phldrT="[Teksts]" custT="1"/>
      <dgm:spPr/>
      <dgm:t>
        <a:bodyPr/>
        <a:lstStyle/>
        <a:p>
          <a:r>
            <a:rPr lang="lv-LV" sz="2400" dirty="0"/>
            <a:t>Dzīves mērķi:</a:t>
          </a:r>
        </a:p>
        <a:p>
          <a:r>
            <a:rPr lang="lv-LV" sz="2400" dirty="0"/>
            <a:t>Problēma:</a:t>
          </a:r>
        </a:p>
        <a:p>
          <a:r>
            <a:rPr lang="lv-LV" sz="2400" dirty="0"/>
            <a:t>Draugi:</a:t>
          </a:r>
        </a:p>
        <a:p>
          <a:r>
            <a:rPr lang="lv-LV" sz="2400" dirty="0"/>
            <a:t>Ienaidnieki:</a:t>
          </a:r>
        </a:p>
      </dgm:t>
    </dgm:pt>
    <dgm:pt modelId="{9168D0D6-8C92-4813-B835-EF659D7BBE21}" type="parTrans" cxnId="{1C40EA14-E48A-41CE-9945-1BFEA61956F3}">
      <dgm:prSet/>
      <dgm:spPr/>
      <dgm:t>
        <a:bodyPr/>
        <a:lstStyle/>
        <a:p>
          <a:endParaRPr lang="lv-LV"/>
        </a:p>
      </dgm:t>
    </dgm:pt>
    <dgm:pt modelId="{EBD39601-F361-48E6-A64F-FA3912ED6BD7}" type="sibTrans" cxnId="{1C40EA14-E48A-41CE-9945-1BFEA61956F3}">
      <dgm:prSet/>
      <dgm:spPr/>
      <dgm:t>
        <a:bodyPr/>
        <a:lstStyle/>
        <a:p>
          <a:endParaRPr lang="lv-LV"/>
        </a:p>
      </dgm:t>
    </dgm:pt>
    <dgm:pt modelId="{371DA29E-624C-4663-BCF3-4E3C5E0092E5}" type="pres">
      <dgm:prSet presAssocID="{40C6878F-A18B-4487-A2E2-ABE49E461384}" presName="linearFlow" presStyleCnt="0">
        <dgm:presLayoutVars>
          <dgm:dir/>
          <dgm:resizeHandles val="exact"/>
        </dgm:presLayoutVars>
      </dgm:prSet>
      <dgm:spPr/>
    </dgm:pt>
    <dgm:pt modelId="{13EF4398-FCCA-4C31-8F44-35C9C67E0536}" type="pres">
      <dgm:prSet presAssocID="{8D0ABEC9-F823-4E2A-A22B-270B740D4F68}" presName="comp" presStyleCnt="0"/>
      <dgm:spPr/>
    </dgm:pt>
    <dgm:pt modelId="{15D453C7-F9D5-45FC-9C00-613052E04B22}" type="pres">
      <dgm:prSet presAssocID="{8D0ABEC9-F823-4E2A-A22B-270B740D4F68}" presName="rect2" presStyleLbl="node1" presStyleIdx="0" presStyleCnt="3" custLinFactNeighborX="2635" custLinFactNeighborY="-7909">
        <dgm:presLayoutVars>
          <dgm:bulletEnabled val="1"/>
        </dgm:presLayoutVars>
      </dgm:prSet>
      <dgm:spPr/>
    </dgm:pt>
    <dgm:pt modelId="{A40C5D4F-EE85-42FC-ACC1-7D54CD35CE20}" type="pres">
      <dgm:prSet presAssocID="{8D0ABEC9-F823-4E2A-A22B-270B740D4F68}" presName="rect1" presStyleLbl="lnNode1" presStyleIdx="0" presStyleCnt="3"/>
      <dgm:spPr/>
    </dgm:pt>
    <dgm:pt modelId="{289C94FA-BD36-42C3-823D-980ECC28D69D}" type="pres">
      <dgm:prSet presAssocID="{5B9D5DE1-ABF6-4D4D-A09C-915A145E8A0A}" presName="sibTrans" presStyleCnt="0"/>
      <dgm:spPr/>
    </dgm:pt>
    <dgm:pt modelId="{204B28AC-EB05-41AB-A8BB-85A723CE92D3}" type="pres">
      <dgm:prSet presAssocID="{880D1921-5E71-4A1C-A2E3-18E705876EE9}" presName="comp" presStyleCnt="0"/>
      <dgm:spPr/>
    </dgm:pt>
    <dgm:pt modelId="{408CEB08-AD26-4E29-9271-25F3D6DC9492}" type="pres">
      <dgm:prSet presAssocID="{880D1921-5E71-4A1C-A2E3-18E705876EE9}" presName="rect2" presStyleLbl="node1" presStyleIdx="1" presStyleCnt="3" custLinFactNeighborX="608">
        <dgm:presLayoutVars>
          <dgm:bulletEnabled val="1"/>
        </dgm:presLayoutVars>
      </dgm:prSet>
      <dgm:spPr/>
    </dgm:pt>
    <dgm:pt modelId="{84FE8A12-B7F4-4AFF-8D35-2B1B8018E34B}" type="pres">
      <dgm:prSet presAssocID="{880D1921-5E71-4A1C-A2E3-18E705876EE9}" presName="rect1" presStyleLbl="lnNode1" presStyleIdx="1" presStyleCnt="3"/>
      <dgm:spPr/>
    </dgm:pt>
    <dgm:pt modelId="{B89C640E-60E3-435F-9148-F1BE379FE323}" type="pres">
      <dgm:prSet presAssocID="{6A457066-A0DD-4B0C-8078-5D64B865B456}" presName="sibTrans" presStyleCnt="0"/>
      <dgm:spPr/>
    </dgm:pt>
    <dgm:pt modelId="{3277DE2E-86C3-4054-BB71-11FBA6A9ECCF}" type="pres">
      <dgm:prSet presAssocID="{B9A73549-978E-4024-9079-82203930D206}" presName="comp" presStyleCnt="0"/>
      <dgm:spPr/>
    </dgm:pt>
    <dgm:pt modelId="{8BF808C9-85C5-4FD9-81AA-E4C306A38663}" type="pres">
      <dgm:prSet presAssocID="{B9A73549-978E-4024-9079-82203930D206}" presName="rect2" presStyleLbl="node1" presStyleIdx="2" presStyleCnt="3">
        <dgm:presLayoutVars>
          <dgm:bulletEnabled val="1"/>
        </dgm:presLayoutVars>
      </dgm:prSet>
      <dgm:spPr/>
    </dgm:pt>
    <dgm:pt modelId="{379F5EF5-98B7-4083-86BA-CDCC45564373}" type="pres">
      <dgm:prSet presAssocID="{B9A73549-978E-4024-9079-82203930D206}" presName="rect1" presStyleLbl="lnNode1" presStyleIdx="2" presStyleCnt="3"/>
      <dgm:spPr/>
    </dgm:pt>
  </dgm:ptLst>
  <dgm:cxnLst>
    <dgm:cxn modelId="{1C40EA14-E48A-41CE-9945-1BFEA61956F3}" srcId="{40C6878F-A18B-4487-A2E2-ABE49E461384}" destId="{B9A73549-978E-4024-9079-82203930D206}" srcOrd="2" destOrd="0" parTransId="{9168D0D6-8C92-4813-B835-EF659D7BBE21}" sibTransId="{EBD39601-F361-48E6-A64F-FA3912ED6BD7}"/>
    <dgm:cxn modelId="{4B5C6440-0A19-438A-8CFE-FF21EB5B9F51}" type="presOf" srcId="{B9A73549-978E-4024-9079-82203930D206}" destId="{8BF808C9-85C5-4FD9-81AA-E4C306A38663}" srcOrd="0" destOrd="0" presId="urn:microsoft.com/office/officeart/2008/layout/AlternatingPictureBlocks"/>
    <dgm:cxn modelId="{373B2242-C2A8-4B79-AEBE-D1B16A804AE7}" type="presOf" srcId="{880D1921-5E71-4A1C-A2E3-18E705876EE9}" destId="{408CEB08-AD26-4E29-9271-25F3D6DC9492}" srcOrd="0" destOrd="0" presId="urn:microsoft.com/office/officeart/2008/layout/AlternatingPictureBlocks"/>
    <dgm:cxn modelId="{1820146A-3B3F-42B1-B183-1D52B5650175}" type="presOf" srcId="{40C6878F-A18B-4487-A2E2-ABE49E461384}" destId="{371DA29E-624C-4663-BCF3-4E3C5E0092E5}" srcOrd="0" destOrd="0" presId="urn:microsoft.com/office/officeart/2008/layout/AlternatingPictureBlocks"/>
    <dgm:cxn modelId="{62913078-33BB-4905-A20D-21431AD71113}" type="presOf" srcId="{8D0ABEC9-F823-4E2A-A22B-270B740D4F68}" destId="{15D453C7-F9D5-45FC-9C00-613052E04B22}" srcOrd="0" destOrd="0" presId="urn:microsoft.com/office/officeart/2008/layout/AlternatingPictureBlocks"/>
    <dgm:cxn modelId="{BB6DB1A7-6A60-4CBB-8289-4FC7F0F57E24}" srcId="{40C6878F-A18B-4487-A2E2-ABE49E461384}" destId="{8D0ABEC9-F823-4E2A-A22B-270B740D4F68}" srcOrd="0" destOrd="0" parTransId="{FC86DC95-ABBA-4BDB-A857-317616C18D9A}" sibTransId="{5B9D5DE1-ABF6-4D4D-A09C-915A145E8A0A}"/>
    <dgm:cxn modelId="{A006CBBF-FE34-460F-A787-8D70014450C0}" srcId="{40C6878F-A18B-4487-A2E2-ABE49E461384}" destId="{880D1921-5E71-4A1C-A2E3-18E705876EE9}" srcOrd="1" destOrd="0" parTransId="{71C3EF75-868A-4AF9-9B8E-8E0867EED4CF}" sibTransId="{6A457066-A0DD-4B0C-8078-5D64B865B456}"/>
    <dgm:cxn modelId="{DB1276C3-0876-4CF8-A24D-4AD0BB05007B}" type="presParOf" srcId="{371DA29E-624C-4663-BCF3-4E3C5E0092E5}" destId="{13EF4398-FCCA-4C31-8F44-35C9C67E0536}" srcOrd="0" destOrd="0" presId="urn:microsoft.com/office/officeart/2008/layout/AlternatingPictureBlocks"/>
    <dgm:cxn modelId="{6AB8BD1C-E48E-4C53-B711-1F1C73CCFF52}" type="presParOf" srcId="{13EF4398-FCCA-4C31-8F44-35C9C67E0536}" destId="{15D453C7-F9D5-45FC-9C00-613052E04B22}" srcOrd="0" destOrd="0" presId="urn:microsoft.com/office/officeart/2008/layout/AlternatingPictureBlocks"/>
    <dgm:cxn modelId="{EC60C527-7BAC-4243-B184-FC628864F1D8}" type="presParOf" srcId="{13EF4398-FCCA-4C31-8F44-35C9C67E0536}" destId="{A40C5D4F-EE85-42FC-ACC1-7D54CD35CE20}" srcOrd="1" destOrd="0" presId="urn:microsoft.com/office/officeart/2008/layout/AlternatingPictureBlocks"/>
    <dgm:cxn modelId="{DC2E6D5E-7B7E-4586-8988-7103E2B7D4A2}" type="presParOf" srcId="{371DA29E-624C-4663-BCF3-4E3C5E0092E5}" destId="{289C94FA-BD36-42C3-823D-980ECC28D69D}" srcOrd="1" destOrd="0" presId="urn:microsoft.com/office/officeart/2008/layout/AlternatingPictureBlocks"/>
    <dgm:cxn modelId="{92C7DF79-C8CE-4426-8D64-920978CEE33C}" type="presParOf" srcId="{371DA29E-624C-4663-BCF3-4E3C5E0092E5}" destId="{204B28AC-EB05-41AB-A8BB-85A723CE92D3}" srcOrd="2" destOrd="0" presId="urn:microsoft.com/office/officeart/2008/layout/AlternatingPictureBlocks"/>
    <dgm:cxn modelId="{D5F42BB4-0312-4545-979B-462428FF1091}" type="presParOf" srcId="{204B28AC-EB05-41AB-A8BB-85A723CE92D3}" destId="{408CEB08-AD26-4E29-9271-25F3D6DC9492}" srcOrd="0" destOrd="0" presId="urn:microsoft.com/office/officeart/2008/layout/AlternatingPictureBlocks"/>
    <dgm:cxn modelId="{72DF4D6A-B7FE-4E4F-B9D5-B8FCCC01C6E4}" type="presParOf" srcId="{204B28AC-EB05-41AB-A8BB-85A723CE92D3}" destId="{84FE8A12-B7F4-4AFF-8D35-2B1B8018E34B}" srcOrd="1" destOrd="0" presId="urn:microsoft.com/office/officeart/2008/layout/AlternatingPictureBlocks"/>
    <dgm:cxn modelId="{2F4B03B0-1621-41BD-ACEE-A3F3504283E7}" type="presParOf" srcId="{371DA29E-624C-4663-BCF3-4E3C5E0092E5}" destId="{B89C640E-60E3-435F-9148-F1BE379FE323}" srcOrd="3" destOrd="0" presId="urn:microsoft.com/office/officeart/2008/layout/AlternatingPictureBlocks"/>
    <dgm:cxn modelId="{E35FD335-0EBC-47FE-9650-B5BF622DD2BF}" type="presParOf" srcId="{371DA29E-624C-4663-BCF3-4E3C5E0092E5}" destId="{3277DE2E-86C3-4054-BB71-11FBA6A9ECCF}" srcOrd="4" destOrd="0" presId="urn:microsoft.com/office/officeart/2008/layout/AlternatingPictureBlocks"/>
    <dgm:cxn modelId="{ED6F34C0-63A0-4FDC-AA63-EF20D3EB08A2}" type="presParOf" srcId="{3277DE2E-86C3-4054-BB71-11FBA6A9ECCF}" destId="{8BF808C9-85C5-4FD9-81AA-E4C306A38663}" srcOrd="0" destOrd="0" presId="urn:microsoft.com/office/officeart/2008/layout/AlternatingPictureBlocks"/>
    <dgm:cxn modelId="{F82C2602-9039-4505-9F06-0BEFE5B7F445}" type="presParOf" srcId="{3277DE2E-86C3-4054-BB71-11FBA6A9ECCF}" destId="{379F5EF5-98B7-4083-86BA-CDCC45564373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3C8C3F-6756-47C3-93F5-A1B81C829A66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lv-LV"/>
        </a:p>
      </dgm:t>
    </dgm:pt>
    <dgm:pt modelId="{41A65033-13A2-4511-AB2E-CE376335B7D2}">
      <dgm:prSet/>
      <dgm:spPr/>
      <dgm:t>
        <a:bodyPr/>
        <a:lstStyle/>
        <a:p>
          <a:r>
            <a:rPr lang="lv-LV"/>
            <a:t>Atriebība </a:t>
          </a:r>
        </a:p>
      </dgm:t>
    </dgm:pt>
    <dgm:pt modelId="{BAAAE889-D88D-40FE-AB33-50344F1DDDAD}" type="parTrans" cxnId="{A882AB7F-4082-4CB4-9507-7917F0103A0E}">
      <dgm:prSet/>
      <dgm:spPr/>
      <dgm:t>
        <a:bodyPr/>
        <a:lstStyle/>
        <a:p>
          <a:endParaRPr lang="lv-LV"/>
        </a:p>
      </dgm:t>
    </dgm:pt>
    <dgm:pt modelId="{FA1166F4-9BED-4816-9315-1DACC9C03062}" type="sibTrans" cxnId="{A882AB7F-4082-4CB4-9507-7917F0103A0E}">
      <dgm:prSet/>
      <dgm:spPr/>
      <dgm:t>
        <a:bodyPr/>
        <a:lstStyle/>
        <a:p>
          <a:endParaRPr lang="lv-LV"/>
        </a:p>
      </dgm:t>
    </dgm:pt>
    <dgm:pt modelId="{17B845FB-063E-4852-9A1F-D0CED1E2D66B}">
      <dgm:prSet/>
      <dgm:spPr/>
      <dgm:t>
        <a:bodyPr/>
        <a:lstStyle/>
        <a:p>
          <a:r>
            <a:rPr lang="lv-LV"/>
            <a:t>Līdzjūtība</a:t>
          </a:r>
        </a:p>
      </dgm:t>
    </dgm:pt>
    <dgm:pt modelId="{278213BA-4E13-45C0-A6AC-35271C0372E8}" type="parTrans" cxnId="{2BFD4D5F-6D4A-4936-B8C4-C24A4209C028}">
      <dgm:prSet/>
      <dgm:spPr/>
      <dgm:t>
        <a:bodyPr/>
        <a:lstStyle/>
        <a:p>
          <a:endParaRPr lang="lv-LV"/>
        </a:p>
      </dgm:t>
    </dgm:pt>
    <dgm:pt modelId="{4CA33A99-D935-41B3-84FF-594A0581B65F}" type="sibTrans" cxnId="{2BFD4D5F-6D4A-4936-B8C4-C24A4209C028}">
      <dgm:prSet/>
      <dgm:spPr/>
      <dgm:t>
        <a:bodyPr/>
        <a:lstStyle/>
        <a:p>
          <a:endParaRPr lang="lv-LV"/>
        </a:p>
      </dgm:t>
    </dgm:pt>
    <dgm:pt modelId="{BB5DAFFB-C027-437B-8F46-A88FCB5CD31C}">
      <dgm:prSet/>
      <dgm:spPr/>
      <dgm:t>
        <a:bodyPr/>
        <a:lstStyle/>
        <a:p>
          <a:r>
            <a:rPr lang="lv-LV"/>
            <a:t>Greizsirdība</a:t>
          </a:r>
        </a:p>
      </dgm:t>
    </dgm:pt>
    <dgm:pt modelId="{11CBF2D7-8C6F-4F28-AC5F-84BD42322434}" type="parTrans" cxnId="{BB799840-33F0-4828-B8AF-73B4475DEE89}">
      <dgm:prSet/>
      <dgm:spPr/>
      <dgm:t>
        <a:bodyPr/>
        <a:lstStyle/>
        <a:p>
          <a:endParaRPr lang="lv-LV"/>
        </a:p>
      </dgm:t>
    </dgm:pt>
    <dgm:pt modelId="{03A29DC6-8406-4C6E-8621-83FC0C153D0B}" type="sibTrans" cxnId="{BB799840-33F0-4828-B8AF-73B4475DEE89}">
      <dgm:prSet/>
      <dgm:spPr/>
      <dgm:t>
        <a:bodyPr/>
        <a:lstStyle/>
        <a:p>
          <a:endParaRPr lang="lv-LV"/>
        </a:p>
      </dgm:t>
    </dgm:pt>
    <dgm:pt modelId="{A1D3F16E-0040-40BE-91E8-4F9A656B9F2D}">
      <dgm:prSet/>
      <dgm:spPr/>
      <dgm:t>
        <a:bodyPr/>
        <a:lstStyle/>
        <a:p>
          <a:r>
            <a:rPr lang="lv-LV"/>
            <a:t>Mīlestība</a:t>
          </a:r>
        </a:p>
      </dgm:t>
    </dgm:pt>
    <dgm:pt modelId="{3BC8157B-EEFE-41AD-8FFB-651B60B68D2F}" type="parTrans" cxnId="{2E9F6CF0-80BD-457E-870B-1BC81610A8B5}">
      <dgm:prSet/>
      <dgm:spPr/>
      <dgm:t>
        <a:bodyPr/>
        <a:lstStyle/>
        <a:p>
          <a:endParaRPr lang="lv-LV"/>
        </a:p>
      </dgm:t>
    </dgm:pt>
    <dgm:pt modelId="{1D1091DB-662E-4934-BFD6-6E6FD5DE5C44}" type="sibTrans" cxnId="{2E9F6CF0-80BD-457E-870B-1BC81610A8B5}">
      <dgm:prSet/>
      <dgm:spPr/>
      <dgm:t>
        <a:bodyPr/>
        <a:lstStyle/>
        <a:p>
          <a:endParaRPr lang="lv-LV"/>
        </a:p>
      </dgm:t>
    </dgm:pt>
    <dgm:pt modelId="{B7128021-3478-4E42-9C80-E052F3BF9520}">
      <dgm:prSet/>
      <dgm:spPr/>
      <dgm:t>
        <a:bodyPr/>
        <a:lstStyle/>
        <a:p>
          <a:r>
            <a:rPr lang="lv-LV"/>
            <a:t>Mantkārība</a:t>
          </a:r>
        </a:p>
      </dgm:t>
    </dgm:pt>
    <dgm:pt modelId="{A0A6193E-D3AA-43D9-9AE6-E9C1E8574574}" type="parTrans" cxnId="{AB421BE6-CB60-4A6D-8B43-FD54776AD6CC}">
      <dgm:prSet/>
      <dgm:spPr/>
      <dgm:t>
        <a:bodyPr/>
        <a:lstStyle/>
        <a:p>
          <a:endParaRPr lang="lv-LV"/>
        </a:p>
      </dgm:t>
    </dgm:pt>
    <dgm:pt modelId="{DA860950-8586-45D9-A5E1-65D6540DAB55}" type="sibTrans" cxnId="{AB421BE6-CB60-4A6D-8B43-FD54776AD6CC}">
      <dgm:prSet/>
      <dgm:spPr/>
      <dgm:t>
        <a:bodyPr/>
        <a:lstStyle/>
        <a:p>
          <a:endParaRPr lang="lv-LV"/>
        </a:p>
      </dgm:t>
    </dgm:pt>
    <dgm:pt modelId="{68FDF9E0-463C-4A9D-A0BA-5C20FFA8B5CE}">
      <dgm:prSet/>
      <dgm:spPr/>
      <dgm:t>
        <a:bodyPr/>
        <a:lstStyle/>
        <a:p>
          <a:r>
            <a:rPr lang="lv-LV"/>
            <a:t>Slavaskāre</a:t>
          </a:r>
        </a:p>
      </dgm:t>
    </dgm:pt>
    <dgm:pt modelId="{D8773CBF-E83E-47AC-B814-C4D4695D478E}" type="parTrans" cxnId="{90B094A3-F44A-4CE1-B353-53EEF1036D7F}">
      <dgm:prSet/>
      <dgm:spPr/>
      <dgm:t>
        <a:bodyPr/>
        <a:lstStyle/>
        <a:p>
          <a:endParaRPr lang="lv-LV"/>
        </a:p>
      </dgm:t>
    </dgm:pt>
    <dgm:pt modelId="{5B43CC04-5984-4A5E-9EFE-FAA769759A96}" type="sibTrans" cxnId="{90B094A3-F44A-4CE1-B353-53EEF1036D7F}">
      <dgm:prSet/>
      <dgm:spPr/>
      <dgm:t>
        <a:bodyPr/>
        <a:lstStyle/>
        <a:p>
          <a:endParaRPr lang="lv-LV"/>
        </a:p>
      </dgm:t>
    </dgm:pt>
    <dgm:pt modelId="{37389466-5AEA-4AAA-9F0A-580B3696DC38}" type="pres">
      <dgm:prSet presAssocID="{903C8C3F-6756-47C3-93F5-A1B81C829A66}" presName="cycle" presStyleCnt="0">
        <dgm:presLayoutVars>
          <dgm:dir/>
          <dgm:resizeHandles val="exact"/>
        </dgm:presLayoutVars>
      </dgm:prSet>
      <dgm:spPr/>
    </dgm:pt>
    <dgm:pt modelId="{72B898B4-0354-4FCC-82AE-BF9039B263D4}" type="pres">
      <dgm:prSet presAssocID="{41A65033-13A2-4511-AB2E-CE376335B7D2}" presName="node" presStyleLbl="node1" presStyleIdx="0" presStyleCnt="6">
        <dgm:presLayoutVars>
          <dgm:bulletEnabled val="1"/>
        </dgm:presLayoutVars>
      </dgm:prSet>
      <dgm:spPr/>
    </dgm:pt>
    <dgm:pt modelId="{0882AD9C-0C34-472E-A78C-7778BA8EBD42}" type="pres">
      <dgm:prSet presAssocID="{FA1166F4-9BED-4816-9315-1DACC9C03062}" presName="sibTrans" presStyleLbl="sibTrans2D1" presStyleIdx="0" presStyleCnt="6"/>
      <dgm:spPr/>
    </dgm:pt>
    <dgm:pt modelId="{74885119-AE60-436C-BAD9-702D31C7786D}" type="pres">
      <dgm:prSet presAssocID="{FA1166F4-9BED-4816-9315-1DACC9C03062}" presName="connectorText" presStyleLbl="sibTrans2D1" presStyleIdx="0" presStyleCnt="6"/>
      <dgm:spPr/>
    </dgm:pt>
    <dgm:pt modelId="{A929CFDA-7CD4-4973-8CB8-E785F6E5A1D1}" type="pres">
      <dgm:prSet presAssocID="{17B845FB-063E-4852-9A1F-D0CED1E2D66B}" presName="node" presStyleLbl="node1" presStyleIdx="1" presStyleCnt="6">
        <dgm:presLayoutVars>
          <dgm:bulletEnabled val="1"/>
        </dgm:presLayoutVars>
      </dgm:prSet>
      <dgm:spPr/>
    </dgm:pt>
    <dgm:pt modelId="{39F536ED-8C3C-4CFA-872B-F29EA8F72CFC}" type="pres">
      <dgm:prSet presAssocID="{4CA33A99-D935-41B3-84FF-594A0581B65F}" presName="sibTrans" presStyleLbl="sibTrans2D1" presStyleIdx="1" presStyleCnt="6"/>
      <dgm:spPr/>
    </dgm:pt>
    <dgm:pt modelId="{BEDAC9AC-7010-47F7-BE99-43D460D166EB}" type="pres">
      <dgm:prSet presAssocID="{4CA33A99-D935-41B3-84FF-594A0581B65F}" presName="connectorText" presStyleLbl="sibTrans2D1" presStyleIdx="1" presStyleCnt="6"/>
      <dgm:spPr/>
    </dgm:pt>
    <dgm:pt modelId="{38AEC7B3-6BBA-4657-AF25-FE47D50C5D3D}" type="pres">
      <dgm:prSet presAssocID="{BB5DAFFB-C027-437B-8F46-A88FCB5CD31C}" presName="node" presStyleLbl="node1" presStyleIdx="2" presStyleCnt="6">
        <dgm:presLayoutVars>
          <dgm:bulletEnabled val="1"/>
        </dgm:presLayoutVars>
      </dgm:prSet>
      <dgm:spPr/>
    </dgm:pt>
    <dgm:pt modelId="{96F623FC-5A89-47B4-AF8F-57F543EFE2E4}" type="pres">
      <dgm:prSet presAssocID="{03A29DC6-8406-4C6E-8621-83FC0C153D0B}" presName="sibTrans" presStyleLbl="sibTrans2D1" presStyleIdx="2" presStyleCnt="6"/>
      <dgm:spPr/>
    </dgm:pt>
    <dgm:pt modelId="{3B453462-E8DD-48C4-BA0E-F822EDD36DE2}" type="pres">
      <dgm:prSet presAssocID="{03A29DC6-8406-4C6E-8621-83FC0C153D0B}" presName="connectorText" presStyleLbl="sibTrans2D1" presStyleIdx="2" presStyleCnt="6"/>
      <dgm:spPr/>
    </dgm:pt>
    <dgm:pt modelId="{6569138C-3844-465E-8C98-9A2FB7DCC000}" type="pres">
      <dgm:prSet presAssocID="{A1D3F16E-0040-40BE-91E8-4F9A656B9F2D}" presName="node" presStyleLbl="node1" presStyleIdx="3" presStyleCnt="6">
        <dgm:presLayoutVars>
          <dgm:bulletEnabled val="1"/>
        </dgm:presLayoutVars>
      </dgm:prSet>
      <dgm:spPr/>
    </dgm:pt>
    <dgm:pt modelId="{6782EF83-7FB7-4729-AC98-83A81ED9C59A}" type="pres">
      <dgm:prSet presAssocID="{1D1091DB-662E-4934-BFD6-6E6FD5DE5C44}" presName="sibTrans" presStyleLbl="sibTrans2D1" presStyleIdx="3" presStyleCnt="6"/>
      <dgm:spPr/>
    </dgm:pt>
    <dgm:pt modelId="{D619AFA7-2C7D-40C6-85C9-1603C736A9ED}" type="pres">
      <dgm:prSet presAssocID="{1D1091DB-662E-4934-BFD6-6E6FD5DE5C44}" presName="connectorText" presStyleLbl="sibTrans2D1" presStyleIdx="3" presStyleCnt="6"/>
      <dgm:spPr/>
    </dgm:pt>
    <dgm:pt modelId="{388B15DA-34C0-4DF3-BA3F-EBD31B34422B}" type="pres">
      <dgm:prSet presAssocID="{B7128021-3478-4E42-9C80-E052F3BF9520}" presName="node" presStyleLbl="node1" presStyleIdx="4" presStyleCnt="6">
        <dgm:presLayoutVars>
          <dgm:bulletEnabled val="1"/>
        </dgm:presLayoutVars>
      </dgm:prSet>
      <dgm:spPr/>
    </dgm:pt>
    <dgm:pt modelId="{1F7272CB-D531-4E62-8C04-50AA9D8B452F}" type="pres">
      <dgm:prSet presAssocID="{DA860950-8586-45D9-A5E1-65D6540DAB55}" presName="sibTrans" presStyleLbl="sibTrans2D1" presStyleIdx="4" presStyleCnt="6"/>
      <dgm:spPr/>
    </dgm:pt>
    <dgm:pt modelId="{DB8B681B-82A7-4C5D-BFF6-E564D1737A66}" type="pres">
      <dgm:prSet presAssocID="{DA860950-8586-45D9-A5E1-65D6540DAB55}" presName="connectorText" presStyleLbl="sibTrans2D1" presStyleIdx="4" presStyleCnt="6"/>
      <dgm:spPr/>
    </dgm:pt>
    <dgm:pt modelId="{ABBAD35C-0230-478C-92CD-D91CA2226559}" type="pres">
      <dgm:prSet presAssocID="{68FDF9E0-463C-4A9D-A0BA-5C20FFA8B5CE}" presName="node" presStyleLbl="node1" presStyleIdx="5" presStyleCnt="6">
        <dgm:presLayoutVars>
          <dgm:bulletEnabled val="1"/>
        </dgm:presLayoutVars>
      </dgm:prSet>
      <dgm:spPr/>
    </dgm:pt>
    <dgm:pt modelId="{A379755A-A0AB-4794-94E6-5248D338F867}" type="pres">
      <dgm:prSet presAssocID="{5B43CC04-5984-4A5E-9EFE-FAA769759A96}" presName="sibTrans" presStyleLbl="sibTrans2D1" presStyleIdx="5" presStyleCnt="6"/>
      <dgm:spPr/>
    </dgm:pt>
    <dgm:pt modelId="{EBE8E7D1-DA32-4ED9-A044-8EBD87C73C12}" type="pres">
      <dgm:prSet presAssocID="{5B43CC04-5984-4A5E-9EFE-FAA769759A96}" presName="connectorText" presStyleLbl="sibTrans2D1" presStyleIdx="5" presStyleCnt="6"/>
      <dgm:spPr/>
    </dgm:pt>
  </dgm:ptLst>
  <dgm:cxnLst>
    <dgm:cxn modelId="{045AA105-3E8A-49A8-A7C1-46CE890516B3}" type="presOf" srcId="{5B43CC04-5984-4A5E-9EFE-FAA769759A96}" destId="{A379755A-A0AB-4794-94E6-5248D338F867}" srcOrd="0" destOrd="0" presId="urn:microsoft.com/office/officeart/2005/8/layout/cycle2"/>
    <dgm:cxn modelId="{94C91F27-DBCA-4474-8275-9C977C8D5E06}" type="presOf" srcId="{41A65033-13A2-4511-AB2E-CE376335B7D2}" destId="{72B898B4-0354-4FCC-82AE-BF9039B263D4}" srcOrd="0" destOrd="0" presId="urn:microsoft.com/office/officeart/2005/8/layout/cycle2"/>
    <dgm:cxn modelId="{9D913F32-4B10-4D50-B5E5-F50AA7F53305}" type="presOf" srcId="{FA1166F4-9BED-4816-9315-1DACC9C03062}" destId="{74885119-AE60-436C-BAD9-702D31C7786D}" srcOrd="1" destOrd="0" presId="urn:microsoft.com/office/officeart/2005/8/layout/cycle2"/>
    <dgm:cxn modelId="{94BB4B39-E8C1-4425-85A9-F04FA1FAD507}" type="presOf" srcId="{03A29DC6-8406-4C6E-8621-83FC0C153D0B}" destId="{3B453462-E8DD-48C4-BA0E-F822EDD36DE2}" srcOrd="1" destOrd="0" presId="urn:microsoft.com/office/officeart/2005/8/layout/cycle2"/>
    <dgm:cxn modelId="{BB799840-33F0-4828-B8AF-73B4475DEE89}" srcId="{903C8C3F-6756-47C3-93F5-A1B81C829A66}" destId="{BB5DAFFB-C027-437B-8F46-A88FCB5CD31C}" srcOrd="2" destOrd="0" parTransId="{11CBF2D7-8C6F-4F28-AC5F-84BD42322434}" sibTransId="{03A29DC6-8406-4C6E-8621-83FC0C153D0B}"/>
    <dgm:cxn modelId="{59B6565C-6EA2-42E8-8FAB-8966BA7A6C6F}" type="presOf" srcId="{68FDF9E0-463C-4A9D-A0BA-5C20FFA8B5CE}" destId="{ABBAD35C-0230-478C-92CD-D91CA2226559}" srcOrd="0" destOrd="0" presId="urn:microsoft.com/office/officeart/2005/8/layout/cycle2"/>
    <dgm:cxn modelId="{2BFD4D5F-6D4A-4936-B8C4-C24A4209C028}" srcId="{903C8C3F-6756-47C3-93F5-A1B81C829A66}" destId="{17B845FB-063E-4852-9A1F-D0CED1E2D66B}" srcOrd="1" destOrd="0" parTransId="{278213BA-4E13-45C0-A6AC-35271C0372E8}" sibTransId="{4CA33A99-D935-41B3-84FF-594A0581B65F}"/>
    <dgm:cxn modelId="{2F0B104F-2FD9-4BB4-B6FA-EBBBD155FBE2}" type="presOf" srcId="{A1D3F16E-0040-40BE-91E8-4F9A656B9F2D}" destId="{6569138C-3844-465E-8C98-9A2FB7DCC000}" srcOrd="0" destOrd="0" presId="urn:microsoft.com/office/officeart/2005/8/layout/cycle2"/>
    <dgm:cxn modelId="{47DA3C73-F8E8-4904-BDB2-712FA1C77D95}" type="presOf" srcId="{903C8C3F-6756-47C3-93F5-A1B81C829A66}" destId="{37389466-5AEA-4AAA-9F0A-580B3696DC38}" srcOrd="0" destOrd="0" presId="urn:microsoft.com/office/officeart/2005/8/layout/cycle2"/>
    <dgm:cxn modelId="{A882AB7F-4082-4CB4-9507-7917F0103A0E}" srcId="{903C8C3F-6756-47C3-93F5-A1B81C829A66}" destId="{41A65033-13A2-4511-AB2E-CE376335B7D2}" srcOrd="0" destOrd="0" parTransId="{BAAAE889-D88D-40FE-AB33-50344F1DDDAD}" sibTransId="{FA1166F4-9BED-4816-9315-1DACC9C03062}"/>
    <dgm:cxn modelId="{11CB9C9C-60EE-4CFA-8219-62A1408DF11C}" type="presOf" srcId="{1D1091DB-662E-4934-BFD6-6E6FD5DE5C44}" destId="{6782EF83-7FB7-4729-AC98-83A81ED9C59A}" srcOrd="0" destOrd="0" presId="urn:microsoft.com/office/officeart/2005/8/layout/cycle2"/>
    <dgm:cxn modelId="{90B094A3-F44A-4CE1-B353-53EEF1036D7F}" srcId="{903C8C3F-6756-47C3-93F5-A1B81C829A66}" destId="{68FDF9E0-463C-4A9D-A0BA-5C20FFA8B5CE}" srcOrd="5" destOrd="0" parTransId="{D8773CBF-E83E-47AC-B814-C4D4695D478E}" sibTransId="{5B43CC04-5984-4A5E-9EFE-FAA769759A96}"/>
    <dgm:cxn modelId="{6603F3A7-0FB0-43EE-91A3-1F9EBC91DD8E}" type="presOf" srcId="{4CA33A99-D935-41B3-84FF-594A0581B65F}" destId="{BEDAC9AC-7010-47F7-BE99-43D460D166EB}" srcOrd="1" destOrd="0" presId="urn:microsoft.com/office/officeart/2005/8/layout/cycle2"/>
    <dgm:cxn modelId="{DA7F1FA8-1945-4834-A4CC-2A41C36352E0}" type="presOf" srcId="{5B43CC04-5984-4A5E-9EFE-FAA769759A96}" destId="{EBE8E7D1-DA32-4ED9-A044-8EBD87C73C12}" srcOrd="1" destOrd="0" presId="urn:microsoft.com/office/officeart/2005/8/layout/cycle2"/>
    <dgm:cxn modelId="{31D40CAB-8EC2-4A87-9AF4-948B29D7851C}" type="presOf" srcId="{B7128021-3478-4E42-9C80-E052F3BF9520}" destId="{388B15DA-34C0-4DF3-BA3F-EBD31B34422B}" srcOrd="0" destOrd="0" presId="urn:microsoft.com/office/officeart/2005/8/layout/cycle2"/>
    <dgm:cxn modelId="{5FB8EAAC-7F31-47E6-B840-42077ACDDA27}" type="presOf" srcId="{DA860950-8586-45D9-A5E1-65D6540DAB55}" destId="{1F7272CB-D531-4E62-8C04-50AA9D8B452F}" srcOrd="0" destOrd="0" presId="urn:microsoft.com/office/officeart/2005/8/layout/cycle2"/>
    <dgm:cxn modelId="{AED8D5AF-5FB1-4122-90D6-D35AEA47D6B4}" type="presOf" srcId="{DA860950-8586-45D9-A5E1-65D6540DAB55}" destId="{DB8B681B-82A7-4C5D-BFF6-E564D1737A66}" srcOrd="1" destOrd="0" presId="urn:microsoft.com/office/officeart/2005/8/layout/cycle2"/>
    <dgm:cxn modelId="{F8AD9DC6-DA0A-4084-8F3B-F8ECF9C75CA0}" type="presOf" srcId="{1D1091DB-662E-4934-BFD6-6E6FD5DE5C44}" destId="{D619AFA7-2C7D-40C6-85C9-1603C736A9ED}" srcOrd="1" destOrd="0" presId="urn:microsoft.com/office/officeart/2005/8/layout/cycle2"/>
    <dgm:cxn modelId="{4F41EBCA-FB6F-44EF-B0EA-C433FA3C00C6}" type="presOf" srcId="{BB5DAFFB-C027-437B-8F46-A88FCB5CD31C}" destId="{38AEC7B3-6BBA-4657-AF25-FE47D50C5D3D}" srcOrd="0" destOrd="0" presId="urn:microsoft.com/office/officeart/2005/8/layout/cycle2"/>
    <dgm:cxn modelId="{99DFBFCE-890E-4323-99D6-7AA684438AEE}" type="presOf" srcId="{17B845FB-063E-4852-9A1F-D0CED1E2D66B}" destId="{A929CFDA-7CD4-4973-8CB8-E785F6E5A1D1}" srcOrd="0" destOrd="0" presId="urn:microsoft.com/office/officeart/2005/8/layout/cycle2"/>
    <dgm:cxn modelId="{775022D0-E7B6-47C6-962D-0F10856C2841}" type="presOf" srcId="{4CA33A99-D935-41B3-84FF-594A0581B65F}" destId="{39F536ED-8C3C-4CFA-872B-F29EA8F72CFC}" srcOrd="0" destOrd="0" presId="urn:microsoft.com/office/officeart/2005/8/layout/cycle2"/>
    <dgm:cxn modelId="{415B6EE2-E381-48FF-BF48-AD5989C3CB85}" type="presOf" srcId="{FA1166F4-9BED-4816-9315-1DACC9C03062}" destId="{0882AD9C-0C34-472E-A78C-7778BA8EBD42}" srcOrd="0" destOrd="0" presId="urn:microsoft.com/office/officeart/2005/8/layout/cycle2"/>
    <dgm:cxn modelId="{AB421BE6-CB60-4A6D-8B43-FD54776AD6CC}" srcId="{903C8C3F-6756-47C3-93F5-A1B81C829A66}" destId="{B7128021-3478-4E42-9C80-E052F3BF9520}" srcOrd="4" destOrd="0" parTransId="{A0A6193E-D3AA-43D9-9AE6-E9C1E8574574}" sibTransId="{DA860950-8586-45D9-A5E1-65D6540DAB55}"/>
    <dgm:cxn modelId="{2E9F6CF0-80BD-457E-870B-1BC81610A8B5}" srcId="{903C8C3F-6756-47C3-93F5-A1B81C829A66}" destId="{A1D3F16E-0040-40BE-91E8-4F9A656B9F2D}" srcOrd="3" destOrd="0" parTransId="{3BC8157B-EEFE-41AD-8FFB-651B60B68D2F}" sibTransId="{1D1091DB-662E-4934-BFD6-6E6FD5DE5C44}"/>
    <dgm:cxn modelId="{13A375FD-0D8D-4CA1-88BE-15DD62AE50FF}" type="presOf" srcId="{03A29DC6-8406-4C6E-8621-83FC0C153D0B}" destId="{96F623FC-5A89-47B4-AF8F-57F543EFE2E4}" srcOrd="0" destOrd="0" presId="urn:microsoft.com/office/officeart/2005/8/layout/cycle2"/>
    <dgm:cxn modelId="{70A87479-1DF2-499C-9A13-C6259DEF67CC}" type="presParOf" srcId="{37389466-5AEA-4AAA-9F0A-580B3696DC38}" destId="{72B898B4-0354-4FCC-82AE-BF9039B263D4}" srcOrd="0" destOrd="0" presId="urn:microsoft.com/office/officeart/2005/8/layout/cycle2"/>
    <dgm:cxn modelId="{3D0EA11C-E453-4049-90FE-03C3653A3673}" type="presParOf" srcId="{37389466-5AEA-4AAA-9F0A-580B3696DC38}" destId="{0882AD9C-0C34-472E-A78C-7778BA8EBD42}" srcOrd="1" destOrd="0" presId="urn:microsoft.com/office/officeart/2005/8/layout/cycle2"/>
    <dgm:cxn modelId="{8222507E-7ED0-49F5-975B-0D8489124EDD}" type="presParOf" srcId="{0882AD9C-0C34-472E-A78C-7778BA8EBD42}" destId="{74885119-AE60-436C-BAD9-702D31C7786D}" srcOrd="0" destOrd="0" presId="urn:microsoft.com/office/officeart/2005/8/layout/cycle2"/>
    <dgm:cxn modelId="{B30F63C4-BCA7-47B0-B8A5-90DCB8DF3C78}" type="presParOf" srcId="{37389466-5AEA-4AAA-9F0A-580B3696DC38}" destId="{A929CFDA-7CD4-4973-8CB8-E785F6E5A1D1}" srcOrd="2" destOrd="0" presId="urn:microsoft.com/office/officeart/2005/8/layout/cycle2"/>
    <dgm:cxn modelId="{56324407-EC3B-4A0A-A9D1-97C1CFF43620}" type="presParOf" srcId="{37389466-5AEA-4AAA-9F0A-580B3696DC38}" destId="{39F536ED-8C3C-4CFA-872B-F29EA8F72CFC}" srcOrd="3" destOrd="0" presId="urn:microsoft.com/office/officeart/2005/8/layout/cycle2"/>
    <dgm:cxn modelId="{7FA8A243-A13B-4151-ACCF-0298A97746DF}" type="presParOf" srcId="{39F536ED-8C3C-4CFA-872B-F29EA8F72CFC}" destId="{BEDAC9AC-7010-47F7-BE99-43D460D166EB}" srcOrd="0" destOrd="0" presId="urn:microsoft.com/office/officeart/2005/8/layout/cycle2"/>
    <dgm:cxn modelId="{4BE681E0-14DD-422A-976C-4BA99F8FB5E9}" type="presParOf" srcId="{37389466-5AEA-4AAA-9F0A-580B3696DC38}" destId="{38AEC7B3-6BBA-4657-AF25-FE47D50C5D3D}" srcOrd="4" destOrd="0" presId="urn:microsoft.com/office/officeart/2005/8/layout/cycle2"/>
    <dgm:cxn modelId="{C1E0008E-20B2-410B-A4CC-31586A90995B}" type="presParOf" srcId="{37389466-5AEA-4AAA-9F0A-580B3696DC38}" destId="{96F623FC-5A89-47B4-AF8F-57F543EFE2E4}" srcOrd="5" destOrd="0" presId="urn:microsoft.com/office/officeart/2005/8/layout/cycle2"/>
    <dgm:cxn modelId="{B557346C-147D-464F-85B2-646D4467E466}" type="presParOf" srcId="{96F623FC-5A89-47B4-AF8F-57F543EFE2E4}" destId="{3B453462-E8DD-48C4-BA0E-F822EDD36DE2}" srcOrd="0" destOrd="0" presId="urn:microsoft.com/office/officeart/2005/8/layout/cycle2"/>
    <dgm:cxn modelId="{83F4A1E2-0624-4EFD-AD28-D141C228FF4F}" type="presParOf" srcId="{37389466-5AEA-4AAA-9F0A-580B3696DC38}" destId="{6569138C-3844-465E-8C98-9A2FB7DCC000}" srcOrd="6" destOrd="0" presId="urn:microsoft.com/office/officeart/2005/8/layout/cycle2"/>
    <dgm:cxn modelId="{D572CD7C-DCAB-4D02-8BDB-B9B9B1349ACA}" type="presParOf" srcId="{37389466-5AEA-4AAA-9F0A-580B3696DC38}" destId="{6782EF83-7FB7-4729-AC98-83A81ED9C59A}" srcOrd="7" destOrd="0" presId="urn:microsoft.com/office/officeart/2005/8/layout/cycle2"/>
    <dgm:cxn modelId="{17B27527-B045-487C-A89B-CC02737C858B}" type="presParOf" srcId="{6782EF83-7FB7-4729-AC98-83A81ED9C59A}" destId="{D619AFA7-2C7D-40C6-85C9-1603C736A9ED}" srcOrd="0" destOrd="0" presId="urn:microsoft.com/office/officeart/2005/8/layout/cycle2"/>
    <dgm:cxn modelId="{2E5CF486-A6B9-4640-A9FA-D8B6757BD8C5}" type="presParOf" srcId="{37389466-5AEA-4AAA-9F0A-580B3696DC38}" destId="{388B15DA-34C0-4DF3-BA3F-EBD31B34422B}" srcOrd="8" destOrd="0" presId="urn:microsoft.com/office/officeart/2005/8/layout/cycle2"/>
    <dgm:cxn modelId="{EA7F9336-C0E2-4E69-B577-DB8176F429EC}" type="presParOf" srcId="{37389466-5AEA-4AAA-9F0A-580B3696DC38}" destId="{1F7272CB-D531-4E62-8C04-50AA9D8B452F}" srcOrd="9" destOrd="0" presId="urn:microsoft.com/office/officeart/2005/8/layout/cycle2"/>
    <dgm:cxn modelId="{68EB6C16-8C00-4071-9B78-6B1593A20A16}" type="presParOf" srcId="{1F7272CB-D531-4E62-8C04-50AA9D8B452F}" destId="{DB8B681B-82A7-4C5D-BFF6-E564D1737A66}" srcOrd="0" destOrd="0" presId="urn:microsoft.com/office/officeart/2005/8/layout/cycle2"/>
    <dgm:cxn modelId="{EA0FA241-6FFD-408A-BB09-30B0E693E212}" type="presParOf" srcId="{37389466-5AEA-4AAA-9F0A-580B3696DC38}" destId="{ABBAD35C-0230-478C-92CD-D91CA2226559}" srcOrd="10" destOrd="0" presId="urn:microsoft.com/office/officeart/2005/8/layout/cycle2"/>
    <dgm:cxn modelId="{4E6CB1F2-DBAF-4565-8339-8945A1BA7424}" type="presParOf" srcId="{37389466-5AEA-4AAA-9F0A-580B3696DC38}" destId="{A379755A-A0AB-4794-94E6-5248D338F867}" srcOrd="11" destOrd="0" presId="urn:microsoft.com/office/officeart/2005/8/layout/cycle2"/>
    <dgm:cxn modelId="{9531DF8B-D778-4285-85FE-E0D049545AAF}" type="presParOf" srcId="{A379755A-A0AB-4794-94E6-5248D338F867}" destId="{EBE8E7D1-DA32-4ED9-A044-8EBD87C73C12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53C7-F9D5-45FC-9C00-613052E04B22}">
      <dsp:nvSpPr>
        <dsp:cNvPr id="0" name=""/>
        <dsp:cNvSpPr/>
      </dsp:nvSpPr>
      <dsp:spPr>
        <a:xfrm>
          <a:off x="4232509" y="0"/>
          <a:ext cx="4177495" cy="1889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 Narrow" panose="020B0606020202030204" pitchFamily="34" charset="0"/>
            </a:rPr>
            <a:t>Vārds: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 Narrow" panose="020B0606020202030204" pitchFamily="34" charset="0"/>
            </a:rPr>
            <a:t>Vecums: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 Narrow" panose="020B0606020202030204" pitchFamily="34" charset="0"/>
            </a:rPr>
            <a:t>Izskats: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>
              <a:latin typeface="Arial Narrow" panose="020B0606020202030204" pitchFamily="34" charset="0"/>
            </a:rPr>
            <a:t>Raksturs:</a:t>
          </a:r>
        </a:p>
      </dsp:txBody>
      <dsp:txXfrm>
        <a:off x="4232509" y="0"/>
        <a:ext cx="4177495" cy="1889414"/>
      </dsp:txXfrm>
    </dsp:sp>
    <dsp:sp modelId="{A40C5D4F-EE85-42FC-ACC1-7D54CD35CE20}">
      <dsp:nvSpPr>
        <dsp:cNvPr id="0" name=""/>
        <dsp:cNvSpPr/>
      </dsp:nvSpPr>
      <dsp:spPr>
        <a:xfrm>
          <a:off x="2064859" y="3725"/>
          <a:ext cx="1870520" cy="1889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CEB08-AD26-4E29-9271-25F3D6DC9492}">
      <dsp:nvSpPr>
        <dsp:cNvPr id="0" name=""/>
        <dsp:cNvSpPr/>
      </dsp:nvSpPr>
      <dsp:spPr>
        <a:xfrm>
          <a:off x="2090259" y="2204892"/>
          <a:ext cx="4177495" cy="1889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 Black" panose="020B0A04020102020204" pitchFamily="34" charset="0"/>
            </a:rPr>
            <a:t>Spēks:       Vājums:</a:t>
          </a:r>
        </a:p>
      </dsp:txBody>
      <dsp:txXfrm>
        <a:off x="2090259" y="2204892"/>
        <a:ext cx="4177495" cy="1889414"/>
      </dsp:txXfrm>
    </dsp:sp>
    <dsp:sp modelId="{84FE8A12-B7F4-4AFF-8D35-2B1B8018E34B}">
      <dsp:nvSpPr>
        <dsp:cNvPr id="0" name=""/>
        <dsp:cNvSpPr/>
      </dsp:nvSpPr>
      <dsp:spPr>
        <a:xfrm>
          <a:off x="6429406" y="2204892"/>
          <a:ext cx="1870520" cy="1889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F808C9-85C5-4FD9-81AA-E4C306A38663}">
      <dsp:nvSpPr>
        <dsp:cNvPr id="0" name=""/>
        <dsp:cNvSpPr/>
      </dsp:nvSpPr>
      <dsp:spPr>
        <a:xfrm>
          <a:off x="4122432" y="4406060"/>
          <a:ext cx="4177495" cy="1889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Dzīves mērķi: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Problēma: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Draugi: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400" kern="1200" dirty="0"/>
            <a:t>Ienaidnieki:</a:t>
          </a:r>
        </a:p>
      </dsp:txBody>
      <dsp:txXfrm>
        <a:off x="4122432" y="4406060"/>
        <a:ext cx="4177495" cy="1889414"/>
      </dsp:txXfrm>
    </dsp:sp>
    <dsp:sp modelId="{379F5EF5-98B7-4083-86BA-CDCC45564373}">
      <dsp:nvSpPr>
        <dsp:cNvPr id="0" name=""/>
        <dsp:cNvSpPr/>
      </dsp:nvSpPr>
      <dsp:spPr>
        <a:xfrm>
          <a:off x="2064859" y="4406060"/>
          <a:ext cx="1870520" cy="18894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898B4-0354-4FCC-82AE-BF9039B263D4}">
      <dsp:nvSpPr>
        <dsp:cNvPr id="0" name=""/>
        <dsp:cNvSpPr/>
      </dsp:nvSpPr>
      <dsp:spPr>
        <a:xfrm>
          <a:off x="4273385" y="1976"/>
          <a:ext cx="1435428" cy="14354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/>
            <a:t>Atriebība </a:t>
          </a:r>
        </a:p>
      </dsp:txBody>
      <dsp:txXfrm>
        <a:off x="4483599" y="212190"/>
        <a:ext cx="1015000" cy="1015000"/>
      </dsp:txXfrm>
    </dsp:sp>
    <dsp:sp modelId="{0882AD9C-0C34-472E-A78C-7778BA8EBD42}">
      <dsp:nvSpPr>
        <dsp:cNvPr id="0" name=""/>
        <dsp:cNvSpPr/>
      </dsp:nvSpPr>
      <dsp:spPr>
        <a:xfrm rot="1800000">
          <a:off x="5724127" y="1010689"/>
          <a:ext cx="381096" cy="484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/>
        </a:p>
      </dsp:txBody>
      <dsp:txXfrm>
        <a:off x="5731786" y="1078998"/>
        <a:ext cx="266767" cy="290675"/>
      </dsp:txXfrm>
    </dsp:sp>
    <dsp:sp modelId="{A929CFDA-7CD4-4973-8CB8-E785F6E5A1D1}">
      <dsp:nvSpPr>
        <dsp:cNvPr id="0" name=""/>
        <dsp:cNvSpPr/>
      </dsp:nvSpPr>
      <dsp:spPr>
        <a:xfrm>
          <a:off x="6139218" y="1079215"/>
          <a:ext cx="1435428" cy="14354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/>
            <a:t>Līdzjūtība</a:t>
          </a:r>
        </a:p>
      </dsp:txBody>
      <dsp:txXfrm>
        <a:off x="6349432" y="1289429"/>
        <a:ext cx="1015000" cy="1015000"/>
      </dsp:txXfrm>
    </dsp:sp>
    <dsp:sp modelId="{39F536ED-8C3C-4CFA-872B-F29EA8F72CFC}">
      <dsp:nvSpPr>
        <dsp:cNvPr id="0" name=""/>
        <dsp:cNvSpPr/>
      </dsp:nvSpPr>
      <dsp:spPr>
        <a:xfrm rot="5400000">
          <a:off x="6666384" y="2621154"/>
          <a:ext cx="381096" cy="484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/>
        </a:p>
      </dsp:txBody>
      <dsp:txXfrm>
        <a:off x="6723549" y="2660881"/>
        <a:ext cx="266767" cy="290675"/>
      </dsp:txXfrm>
    </dsp:sp>
    <dsp:sp modelId="{38AEC7B3-6BBA-4657-AF25-FE47D50C5D3D}">
      <dsp:nvSpPr>
        <dsp:cNvPr id="0" name=""/>
        <dsp:cNvSpPr/>
      </dsp:nvSpPr>
      <dsp:spPr>
        <a:xfrm>
          <a:off x="6139218" y="3233693"/>
          <a:ext cx="1435428" cy="14354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/>
            <a:t>Greizsirdība</a:t>
          </a:r>
        </a:p>
      </dsp:txBody>
      <dsp:txXfrm>
        <a:off x="6349432" y="3443907"/>
        <a:ext cx="1015000" cy="1015000"/>
      </dsp:txXfrm>
    </dsp:sp>
    <dsp:sp modelId="{96F623FC-5A89-47B4-AF8F-57F543EFE2E4}">
      <dsp:nvSpPr>
        <dsp:cNvPr id="0" name=""/>
        <dsp:cNvSpPr/>
      </dsp:nvSpPr>
      <dsp:spPr>
        <a:xfrm rot="9000000">
          <a:off x="5742808" y="4242405"/>
          <a:ext cx="381096" cy="484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/>
        </a:p>
      </dsp:txBody>
      <dsp:txXfrm rot="10800000">
        <a:off x="5849478" y="4310714"/>
        <a:ext cx="266767" cy="290675"/>
      </dsp:txXfrm>
    </dsp:sp>
    <dsp:sp modelId="{6569138C-3844-465E-8C98-9A2FB7DCC000}">
      <dsp:nvSpPr>
        <dsp:cNvPr id="0" name=""/>
        <dsp:cNvSpPr/>
      </dsp:nvSpPr>
      <dsp:spPr>
        <a:xfrm>
          <a:off x="4273385" y="4310932"/>
          <a:ext cx="1435428" cy="14354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/>
            <a:t>Mīlestība</a:t>
          </a:r>
        </a:p>
      </dsp:txBody>
      <dsp:txXfrm>
        <a:off x="4483599" y="4521146"/>
        <a:ext cx="1015000" cy="1015000"/>
      </dsp:txXfrm>
    </dsp:sp>
    <dsp:sp modelId="{6782EF83-7FB7-4729-AC98-83A81ED9C59A}">
      <dsp:nvSpPr>
        <dsp:cNvPr id="0" name=""/>
        <dsp:cNvSpPr/>
      </dsp:nvSpPr>
      <dsp:spPr>
        <a:xfrm rot="12600000">
          <a:off x="3876976" y="4253191"/>
          <a:ext cx="381096" cy="484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/>
        </a:p>
      </dsp:txBody>
      <dsp:txXfrm rot="10800000">
        <a:off x="3983646" y="4378664"/>
        <a:ext cx="266767" cy="290675"/>
      </dsp:txXfrm>
    </dsp:sp>
    <dsp:sp modelId="{388B15DA-34C0-4DF3-BA3F-EBD31B34422B}">
      <dsp:nvSpPr>
        <dsp:cNvPr id="0" name=""/>
        <dsp:cNvSpPr/>
      </dsp:nvSpPr>
      <dsp:spPr>
        <a:xfrm>
          <a:off x="2407553" y="3233693"/>
          <a:ext cx="1435428" cy="14354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/>
            <a:t>Mantkārība</a:t>
          </a:r>
        </a:p>
      </dsp:txBody>
      <dsp:txXfrm>
        <a:off x="2617767" y="3443907"/>
        <a:ext cx="1015000" cy="1015000"/>
      </dsp:txXfrm>
    </dsp:sp>
    <dsp:sp modelId="{1F7272CB-D531-4E62-8C04-50AA9D8B452F}">
      <dsp:nvSpPr>
        <dsp:cNvPr id="0" name=""/>
        <dsp:cNvSpPr/>
      </dsp:nvSpPr>
      <dsp:spPr>
        <a:xfrm rot="16200000">
          <a:off x="2934719" y="2642726"/>
          <a:ext cx="381096" cy="484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/>
        </a:p>
      </dsp:txBody>
      <dsp:txXfrm>
        <a:off x="2991884" y="2796782"/>
        <a:ext cx="266767" cy="290675"/>
      </dsp:txXfrm>
    </dsp:sp>
    <dsp:sp modelId="{ABBAD35C-0230-478C-92CD-D91CA2226559}">
      <dsp:nvSpPr>
        <dsp:cNvPr id="0" name=""/>
        <dsp:cNvSpPr/>
      </dsp:nvSpPr>
      <dsp:spPr>
        <a:xfrm>
          <a:off x="2407553" y="1079215"/>
          <a:ext cx="1435428" cy="14354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kern="1200"/>
            <a:t>Slavaskāre</a:t>
          </a:r>
        </a:p>
      </dsp:txBody>
      <dsp:txXfrm>
        <a:off x="2617767" y="1289429"/>
        <a:ext cx="1015000" cy="1015000"/>
      </dsp:txXfrm>
    </dsp:sp>
    <dsp:sp modelId="{A379755A-A0AB-4794-94E6-5248D338F867}">
      <dsp:nvSpPr>
        <dsp:cNvPr id="0" name=""/>
        <dsp:cNvSpPr/>
      </dsp:nvSpPr>
      <dsp:spPr>
        <a:xfrm rot="19800000">
          <a:off x="3858294" y="1021474"/>
          <a:ext cx="381096" cy="4844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200" kern="1200"/>
        </a:p>
      </dsp:txBody>
      <dsp:txXfrm>
        <a:off x="3865953" y="1146947"/>
        <a:ext cx="266767" cy="290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āmas 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ttēlu k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9CF008E-0D68-93EA-E224-48669422C9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Realitātē balstīts radošums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3006087-45C0-0C8E-DA20-5AAE5593D1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/>
            <a:r>
              <a:rPr lang="lv-LV" sz="3200" dirty="0"/>
              <a:t>Valda </a:t>
            </a:r>
            <a:r>
              <a:rPr lang="lv-LV" sz="3200" dirty="0" err="1"/>
              <a:t>Cakule</a:t>
            </a:r>
            <a:endParaRPr lang="lv-LV" sz="3200" dirty="0"/>
          </a:p>
          <a:p>
            <a:pPr algn="r"/>
            <a:r>
              <a:rPr lang="lv-LV" sz="3200" dirty="0"/>
              <a:t>Madonas Valsts ģimnāzijas</a:t>
            </a:r>
          </a:p>
          <a:p>
            <a:pPr algn="r"/>
            <a:r>
              <a:rPr lang="lv-LV" sz="3200" dirty="0"/>
              <a:t>Latviešu valodas un literatūras skolotāja</a:t>
            </a:r>
          </a:p>
        </p:txBody>
      </p:sp>
    </p:spTree>
    <p:extLst>
      <p:ext uri="{BB962C8B-B14F-4D97-AF65-F5344CB8AC3E}">
        <p14:creationId xmlns:p14="http://schemas.microsoft.com/office/powerpoint/2010/main" val="311071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CC8FDC-8EDC-7AEB-A4DA-564929253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Plakāts</a:t>
            </a:r>
          </a:p>
        </p:txBody>
      </p:sp>
      <p:graphicFrame>
        <p:nvGraphicFramePr>
          <p:cNvPr id="5" name="Satura vietturis 4">
            <a:extLst>
              <a:ext uri="{FF2B5EF4-FFF2-40B4-BE49-F238E27FC236}">
                <a16:creationId xmlns:a16="http://schemas.microsoft.com/office/drawing/2014/main" id="{C09D0F74-A179-4ADD-3313-42D6BEF366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1351"/>
              </p:ext>
            </p:extLst>
          </p:nvPr>
        </p:nvGraphicFramePr>
        <p:xfrm>
          <a:off x="3996266" y="618518"/>
          <a:ext cx="5621867" cy="475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7879">
                  <a:extLst>
                    <a:ext uri="{9D8B030D-6E8A-4147-A177-3AD203B41FA5}">
                      <a16:colId xmlns:a16="http://schemas.microsoft.com/office/drawing/2014/main" val="3398700521"/>
                    </a:ext>
                  </a:extLst>
                </a:gridCol>
                <a:gridCol w="1233988">
                  <a:extLst>
                    <a:ext uri="{9D8B030D-6E8A-4147-A177-3AD203B41FA5}">
                      <a16:colId xmlns:a16="http://schemas.microsoft.com/office/drawing/2014/main" val="346986167"/>
                    </a:ext>
                  </a:extLst>
                </a:gridCol>
              </a:tblGrid>
              <a:tr h="869498">
                <a:tc>
                  <a:txBody>
                    <a:bodyPr/>
                    <a:lstStyle/>
                    <a:p>
                      <a:r>
                        <a:rPr lang="lv-LV" dirty="0"/>
                        <a:t>Autors, darba nosaukums; izdošanas  gads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Tavs vāka variants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941042"/>
                  </a:ext>
                </a:extLst>
              </a:tr>
              <a:tr h="869498">
                <a:tc>
                  <a:txBody>
                    <a:bodyPr/>
                    <a:lstStyle/>
                    <a:p>
                      <a:r>
                        <a:rPr lang="lv-LV" dirty="0"/>
                        <a:t>Tematika; laikmeta; laika vai sabiedrības raksturojums</a:t>
                      </a:r>
                    </a:p>
                    <a:p>
                      <a:r>
                        <a:rPr lang="lv-LV" dirty="0"/>
                        <a:t>(vismaz 3-5 elementi)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41731"/>
                  </a:ext>
                </a:extLst>
              </a:tr>
              <a:tr h="503757">
                <a:tc>
                  <a:txBody>
                    <a:bodyPr/>
                    <a:lstStyle/>
                    <a:p>
                      <a:r>
                        <a:rPr lang="lv-LV" dirty="0"/>
                        <a:t>Problemātika (2-3 </a:t>
                      </a:r>
                      <a:r>
                        <a:rPr lang="lv-LV" dirty="0" err="1"/>
                        <a:t>probl</a:t>
                      </a:r>
                      <a:r>
                        <a:rPr lang="lv-LV" dirty="0"/>
                        <a:t>.)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769743"/>
                  </a:ext>
                </a:extLst>
              </a:tr>
              <a:tr h="503757">
                <a:tc>
                  <a:txBody>
                    <a:bodyPr/>
                    <a:lstStyle/>
                    <a:p>
                      <a:r>
                        <a:rPr lang="lv-LV" dirty="0"/>
                        <a:t>2-3 galvenie tēli, to raksturojums</a:t>
                      </a:r>
                    </a:p>
                    <a:p>
                      <a:r>
                        <a:rPr lang="lv-LV" dirty="0"/>
                        <a:t>Latviešu aktieru portreti; tēlu rakstura iezīmes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080738"/>
                  </a:ext>
                </a:extLst>
              </a:tr>
              <a:tr h="503757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573532"/>
                  </a:ext>
                </a:extLst>
              </a:tr>
              <a:tr h="503757">
                <a:tc>
                  <a:txBody>
                    <a:bodyPr/>
                    <a:lstStyle/>
                    <a:p>
                      <a:r>
                        <a:rPr lang="lv-LV" dirty="0"/>
                        <a:t>2-3 atziņas vai citāti, ko komentē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906031"/>
                  </a:ext>
                </a:extLst>
              </a:tr>
            </a:tbl>
          </a:graphicData>
        </a:graphic>
      </p:graphicFrame>
      <p:sp>
        <p:nvSpPr>
          <p:cNvPr id="7" name="Taisnstūris 6">
            <a:extLst>
              <a:ext uri="{FF2B5EF4-FFF2-40B4-BE49-F238E27FC236}">
                <a16:creationId xmlns:a16="http://schemas.microsoft.com/office/drawing/2014/main" id="{AD91266A-9D7F-E8CD-3698-F76E0F7806ED}"/>
              </a:ext>
            </a:extLst>
          </p:cNvPr>
          <p:cNvSpPr/>
          <p:nvPr/>
        </p:nvSpPr>
        <p:spPr>
          <a:xfrm>
            <a:off x="7054319" y="4275665"/>
            <a:ext cx="406401" cy="37253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Taisnstūris 7">
            <a:extLst>
              <a:ext uri="{FF2B5EF4-FFF2-40B4-BE49-F238E27FC236}">
                <a16:creationId xmlns:a16="http://schemas.microsoft.com/office/drawing/2014/main" id="{9155C1C7-FEBC-2798-E1ED-7C537E7EB813}"/>
              </a:ext>
            </a:extLst>
          </p:cNvPr>
          <p:cNvSpPr/>
          <p:nvPr/>
        </p:nvSpPr>
        <p:spPr>
          <a:xfrm>
            <a:off x="5260321" y="4275665"/>
            <a:ext cx="406401" cy="4148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4845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1BD89AE-DBBA-21B1-2C0E-F8FFD59FBC7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75508" y="999027"/>
            <a:ext cx="9906000" cy="3541712"/>
          </a:xfrm>
        </p:spPr>
        <p:txBody>
          <a:bodyPr>
            <a:noAutofit/>
          </a:bodyPr>
          <a:lstStyle/>
          <a:p>
            <a:r>
              <a:rPr lang="lv-LV" sz="2800" dirty="0"/>
              <a:t>1. daļa +romāna vāks- 3punkti</a:t>
            </a:r>
          </a:p>
          <a:p>
            <a:r>
              <a:rPr lang="lv-LV" sz="2800" dirty="0"/>
              <a:t>Tematika- 6 punkti</a:t>
            </a:r>
          </a:p>
          <a:p>
            <a:r>
              <a:rPr lang="lv-LV" sz="2800" dirty="0"/>
              <a:t>Problemātika; </a:t>
            </a:r>
            <a:r>
              <a:rPr lang="lv-LV" sz="2800"/>
              <a:t>sociāls raksturojum</a:t>
            </a:r>
            <a:r>
              <a:rPr lang="lv-LV" sz="2800" dirty="0"/>
              <a:t>s</a:t>
            </a:r>
            <a:r>
              <a:rPr lang="lv-LV" sz="2800"/>
              <a:t> </a:t>
            </a:r>
            <a:r>
              <a:rPr lang="lv-LV" sz="2800" dirty="0"/>
              <a:t>-6 punkti</a:t>
            </a:r>
          </a:p>
          <a:p>
            <a:r>
              <a:rPr lang="lv-LV" sz="2800" dirty="0"/>
              <a:t>Tēlu raksturojums-5\10 punkti</a:t>
            </a:r>
          </a:p>
          <a:p>
            <a:r>
              <a:rPr lang="lv-LV" sz="2800" dirty="0"/>
              <a:t>Atziņas 6</a:t>
            </a:r>
          </a:p>
          <a:p>
            <a:r>
              <a:rPr lang="lv-LV" sz="2800" dirty="0"/>
              <a:t>Plakāta noformējums –3\5 punkti</a:t>
            </a:r>
          </a:p>
          <a:p>
            <a:r>
              <a:rPr lang="lv-LV" sz="2800" dirty="0"/>
              <a:t>Aizstāvēšana  (3-5 min) 5\ 10</a:t>
            </a:r>
          </a:p>
        </p:txBody>
      </p:sp>
    </p:spTree>
    <p:extLst>
      <p:ext uri="{BB962C8B-B14F-4D97-AF65-F5344CB8AC3E}">
        <p14:creationId xmlns:p14="http://schemas.microsoft.com/office/powerpoint/2010/main" val="139899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2D6CB-4AA2-71BA-2216-0E170A879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49BC266-D19F-C8A5-898C-46DBB1C5D9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2800" y="278302"/>
            <a:ext cx="6822830" cy="862745"/>
          </a:xfrm>
        </p:spPr>
        <p:txBody>
          <a:bodyPr/>
          <a:lstStyle/>
          <a:p>
            <a:r>
              <a:rPr lang="lv-LV" dirty="0"/>
              <a:t>RADĪT TĒLU !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B1C4ED4-8013-705C-915F-1FF58AE243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5785" y="1617785"/>
            <a:ext cx="8542214" cy="3640015"/>
          </a:xfrm>
        </p:spPr>
        <p:txBody>
          <a:bodyPr>
            <a:noAutofit/>
          </a:bodyPr>
          <a:lstStyle/>
          <a:p>
            <a:r>
              <a:rPr lang="lv-LV" sz="2800" b="1" u="sng" dirty="0"/>
              <a:t>Tēla anketa</a:t>
            </a:r>
            <a:r>
              <a:rPr lang="lv-LV" sz="2800" dirty="0"/>
              <a:t>-vārds; vecums; nodarbošanās; hobiji; izglītība; ģimenes stāvoklis; dzīvesvieta, laiks; Ārējais izskats, apģērbs, priekšmetiskā vide; pagātnes notikumi; rakstura iezīmes; dzīves vērtības; mērķi, ideāli; nākotnes nodomi; pašvērtējums; citu raksturojums . . </a:t>
            </a:r>
          </a:p>
        </p:txBody>
      </p:sp>
    </p:spTree>
    <p:extLst>
      <p:ext uri="{BB962C8B-B14F-4D97-AF65-F5344CB8AC3E}">
        <p14:creationId xmlns:p14="http://schemas.microsoft.com/office/powerpoint/2010/main" val="128202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594A19CE-3FCE-E066-6624-0A8FD286D49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77524510"/>
              </p:ext>
            </p:extLst>
          </p:nvPr>
        </p:nvGraphicFramePr>
        <p:xfrm>
          <a:off x="1764685" y="222738"/>
          <a:ext cx="10364787" cy="629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Attēls 2">
            <a:extLst>
              <a:ext uri="{FF2B5EF4-FFF2-40B4-BE49-F238E27FC236}">
                <a16:creationId xmlns:a16="http://schemas.microsoft.com/office/drawing/2014/main" id="{3B0FE36C-44F8-2AFF-B90B-6E0F927C2AC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528" y="2545257"/>
            <a:ext cx="7096359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004E2C7-870F-96E6-F294-354A376EE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800" dirty="0"/>
              <a:t>Pamatojums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AC7FBA9-9B79-F452-7E97-CE5178239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800" dirty="0"/>
              <a:t>Cēloņsakarības</a:t>
            </a:r>
          </a:p>
          <a:p>
            <a:r>
              <a:rPr lang="lv-LV" sz="2800" dirty="0"/>
              <a:t>Kāpēc cilvēki dara to, ko dara?</a:t>
            </a:r>
          </a:p>
          <a:p>
            <a:r>
              <a:rPr lang="lv-LV" sz="2800" dirty="0"/>
              <a:t>PAMATOJUMS</a:t>
            </a:r>
          </a:p>
        </p:txBody>
      </p:sp>
    </p:spTree>
    <p:extLst>
      <p:ext uri="{BB962C8B-B14F-4D97-AF65-F5344CB8AC3E}">
        <p14:creationId xmlns:p14="http://schemas.microsoft.com/office/powerpoint/2010/main" val="44742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atura vietturis 4">
            <a:extLst>
              <a:ext uri="{FF2B5EF4-FFF2-40B4-BE49-F238E27FC236}">
                <a16:creationId xmlns:a16="http://schemas.microsoft.com/office/drawing/2014/main" id="{43346ECD-72D6-5ED7-F153-5D175B1F6B9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49187699"/>
              </p:ext>
            </p:extLst>
          </p:nvPr>
        </p:nvGraphicFramePr>
        <p:xfrm>
          <a:off x="881184" y="554831"/>
          <a:ext cx="9982200" cy="5748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054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D8C9F9E-AC86-CAF6-B154-9D3FC2DF7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graphicFrame>
        <p:nvGraphicFramePr>
          <p:cNvPr id="4" name="Tabula 4">
            <a:extLst>
              <a:ext uri="{FF2B5EF4-FFF2-40B4-BE49-F238E27FC236}">
                <a16:creationId xmlns:a16="http://schemas.microsoft.com/office/drawing/2014/main" id="{77144998-6B8A-855C-5A53-8E1D65085F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273089"/>
              </p:ext>
            </p:extLst>
          </p:nvPr>
        </p:nvGraphicFramePr>
        <p:xfrm>
          <a:off x="1141413" y="491067"/>
          <a:ext cx="9906000" cy="580813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15054">
                  <a:extLst>
                    <a:ext uri="{9D8B030D-6E8A-4147-A177-3AD203B41FA5}">
                      <a16:colId xmlns:a16="http://schemas.microsoft.com/office/drawing/2014/main" val="1179085782"/>
                    </a:ext>
                  </a:extLst>
                </a:gridCol>
                <a:gridCol w="7990946">
                  <a:extLst>
                    <a:ext uri="{9D8B030D-6E8A-4147-A177-3AD203B41FA5}">
                      <a16:colId xmlns:a16="http://schemas.microsoft.com/office/drawing/2014/main" val="3297192424"/>
                    </a:ext>
                  </a:extLst>
                </a:gridCol>
              </a:tblGrid>
              <a:tr h="1268327">
                <a:tc>
                  <a:txBody>
                    <a:bodyPr/>
                    <a:lstStyle/>
                    <a:p>
                      <a:r>
                        <a:rPr lang="lv-LV" dirty="0"/>
                        <a:t>EKSPOZĪCIJA</a:t>
                      </a:r>
                    </a:p>
                    <a:p>
                      <a:r>
                        <a:rPr lang="lv-LV" dirty="0"/>
                        <a:t>(SĀKUMS)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Iepazīšanās ar galveno varoni, vidi apstākļiem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02801"/>
                  </a:ext>
                </a:extLst>
              </a:tr>
              <a:tr h="734824">
                <a:tc>
                  <a:txBody>
                    <a:bodyPr/>
                    <a:lstStyle/>
                    <a:p>
                      <a:r>
                        <a:rPr lang="lv-LV" dirty="0"/>
                        <a:t>Sarežģījums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Kaut kas notiek, situācija mainās. Ko dara varonis?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472701"/>
                  </a:ext>
                </a:extLst>
              </a:tr>
              <a:tr h="1268327">
                <a:tc>
                  <a:txBody>
                    <a:bodyPr/>
                    <a:lstStyle/>
                    <a:p>
                      <a:r>
                        <a:rPr lang="lv-LV" dirty="0"/>
                        <a:t>Kāpinājums </a:t>
                      </a:r>
                    </a:p>
                    <a:p>
                      <a:r>
                        <a:rPr lang="lv-LV" dirty="0"/>
                        <a:t>(Attīstība)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Kādas problēmas jārisina varonim (-</a:t>
                      </a:r>
                      <a:r>
                        <a:rPr lang="lv-LV" dirty="0" err="1"/>
                        <a:t>iem</a:t>
                      </a:r>
                      <a:r>
                        <a:rPr lang="lv-LV" dirty="0"/>
                        <a:t>)?</a:t>
                      </a:r>
                    </a:p>
                    <a:p>
                      <a:r>
                        <a:rPr lang="lv-LV" dirty="0"/>
                        <a:t>Kā tas saistīts ar iepriekšējiem notikumiem?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020195"/>
                  </a:ext>
                </a:extLst>
              </a:tr>
              <a:tr h="1268327">
                <a:tc>
                  <a:txBody>
                    <a:bodyPr/>
                    <a:lstStyle/>
                    <a:p>
                      <a:r>
                        <a:rPr lang="lv-LV" dirty="0"/>
                        <a:t>Kulminācija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Saspringtākais brīdis,  situācija</a:t>
                      </a:r>
                    </a:p>
                    <a:p>
                      <a:r>
                        <a:rPr lang="lv-LV" dirty="0"/>
                        <a:t>Kaut kam jāmainās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82425"/>
                  </a:ext>
                </a:extLst>
              </a:tr>
              <a:tr h="1268327">
                <a:tc>
                  <a:txBody>
                    <a:bodyPr/>
                    <a:lstStyle/>
                    <a:p>
                      <a:r>
                        <a:rPr lang="lv-LV" dirty="0"/>
                        <a:t>Atslābums</a:t>
                      </a:r>
                    </a:p>
                    <a:p>
                      <a:r>
                        <a:rPr lang="lv-LV" dirty="0"/>
                        <a:t>(Atrisinājums)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Problēma tiek kaut kādā veidā atrisināta</a:t>
                      </a:r>
                    </a:p>
                    <a:p>
                      <a:r>
                        <a:rPr lang="lv-LV" dirty="0"/>
                        <a:t>Vēstījuma beigas (Izmaiņas tēlu dzīvē, laimīgas, dramatiskas, bēdīgas beigas)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1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17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91A6B29-60BA-6913-303F-DCE6A842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800" dirty="0"/>
              <a:t>Latviešu dzeja 20./21.gs mijā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E2B60F24-021C-3F25-3A0D-D19A225CD4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263428"/>
              </p:ext>
            </p:extLst>
          </p:nvPr>
        </p:nvGraphicFramePr>
        <p:xfrm>
          <a:off x="1141413" y="2249488"/>
          <a:ext cx="99060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854">
                  <a:extLst>
                    <a:ext uri="{9D8B030D-6E8A-4147-A177-3AD203B41FA5}">
                      <a16:colId xmlns:a16="http://schemas.microsoft.com/office/drawing/2014/main" val="722635168"/>
                    </a:ext>
                  </a:extLst>
                </a:gridCol>
                <a:gridCol w="3132666">
                  <a:extLst>
                    <a:ext uri="{9D8B030D-6E8A-4147-A177-3AD203B41FA5}">
                      <a16:colId xmlns:a16="http://schemas.microsoft.com/office/drawing/2014/main" val="3806161087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801410763"/>
                    </a:ext>
                  </a:extLst>
                </a:gridCol>
                <a:gridCol w="5086880">
                  <a:extLst>
                    <a:ext uri="{9D8B030D-6E8A-4147-A177-3AD203B41FA5}">
                      <a16:colId xmlns:a16="http://schemas.microsoft.com/office/drawing/2014/main" val="7235467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Nr.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VĒRTĒŠANAS ASPEKTS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PUNKTI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SNIEGUMA  LĪMEŅA APRAKSTS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116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Dzejoļu izvēle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Atlasīti vismaz 30 tematiski dažādi, saturā atbilstīgi dzejoļi, kas ietver jaunietim aktuālas, iespējams nozīmīgas idejas, atziņas vai noskaņas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623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Dzejas izlases ievads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Ievada teksts argumentē dzejoļu izvēli, atklāj izlases sastādītāja attieksmi vai pārliecību, raksturo autora radītā savdabību, nosauc kādus nozīmīgus dzejnieka dzīves faktus. Apjoms-ap 300 vārdi.  Ievadu veido kā māksliniecisko eseju.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336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Darba noformējums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Izlasē ietvertas vismaz 5 ilustrācijas vai attēli, kas sasaucas ar atrastajiem dzejoļiem. Vāka noformējums, izlases nosaukums sniedz gan precīzu, gan loģiski un skaidri uztveramu informāciju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936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491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BC04434-9D7F-7E86-80FF-670EC5FEF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A1641AF9-77CC-C280-21FF-D74264FDF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6799198"/>
              </p:ext>
            </p:extLst>
          </p:nvPr>
        </p:nvGraphicFramePr>
        <p:xfrm>
          <a:off x="1141413" y="2249488"/>
          <a:ext cx="990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20">
                  <a:extLst>
                    <a:ext uri="{9D8B030D-6E8A-4147-A177-3AD203B41FA5}">
                      <a16:colId xmlns:a16="http://schemas.microsoft.com/office/drawing/2014/main" val="99048007"/>
                    </a:ext>
                  </a:extLst>
                </a:gridCol>
                <a:gridCol w="3225800">
                  <a:extLst>
                    <a:ext uri="{9D8B030D-6E8A-4147-A177-3AD203B41FA5}">
                      <a16:colId xmlns:a16="http://schemas.microsoft.com/office/drawing/2014/main" val="285089555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val="1105949094"/>
                    </a:ext>
                  </a:extLst>
                </a:gridCol>
                <a:gridCol w="5459413">
                  <a:extLst>
                    <a:ext uri="{9D8B030D-6E8A-4147-A177-3AD203B41FA5}">
                      <a16:colId xmlns:a16="http://schemas.microsoft.com/office/drawing/2014/main" val="1450589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Oriģinalitāte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Darbam savdabīgs un netradicionāls veidošanas paņēmiens. Tiek pārliecinoši pamatota formas izvēle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07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5.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Dzejas zināšanas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Izteiksmīgi, sadzirdami, atklājot savu attieksmi, noskaita vismaz 2 dzejas fragmentus (20-30 rindas). Skaidri uztverama dzejoļu saikne ar veidoto izlasi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557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6.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Prezentēšana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Sadzirdama, saprotama, pārliecinoša mutiska sava darba prezentēšana (ap 3 min), kurā skaidro savas izlases ideju, atklāj būtiskas dzejnieka daiļrades īpatnības. Drīkst izmantot ievada tekstu, bet ne lasīt.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662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28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4BA6460-A075-64F5-8CFD-27D31F2AF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800" dirty="0"/>
              <a:t>Romantisms latviešu dzejā</a:t>
            </a:r>
          </a:p>
        </p:txBody>
      </p:sp>
      <p:graphicFrame>
        <p:nvGraphicFramePr>
          <p:cNvPr id="4" name="Satura vietturis 3">
            <a:extLst>
              <a:ext uri="{FF2B5EF4-FFF2-40B4-BE49-F238E27FC236}">
                <a16:creationId xmlns:a16="http://schemas.microsoft.com/office/drawing/2014/main" id="{62C52989-087C-6170-DB70-AA74CE1F3A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357427"/>
              </p:ext>
            </p:extLst>
          </p:nvPr>
        </p:nvGraphicFramePr>
        <p:xfrm>
          <a:off x="1141413" y="2249488"/>
          <a:ext cx="990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0920">
                  <a:extLst>
                    <a:ext uri="{9D8B030D-6E8A-4147-A177-3AD203B41FA5}">
                      <a16:colId xmlns:a16="http://schemas.microsoft.com/office/drawing/2014/main" val="3741063781"/>
                    </a:ext>
                  </a:extLst>
                </a:gridCol>
                <a:gridCol w="2115080">
                  <a:extLst>
                    <a:ext uri="{9D8B030D-6E8A-4147-A177-3AD203B41FA5}">
                      <a16:colId xmlns:a16="http://schemas.microsoft.com/office/drawing/2014/main" val="408153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Vērtēšanas kritēriji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Punkti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160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Personības dzīve un daiļrade (3-5 slaidi); 2-5 attēli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196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Dzejas tematikas raksturojums; dzeja; atziņas; domas; idejas (3-5 slaidi); vismaz3 attēli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55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Dzejas zināšanas (12-16 rindas)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34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Prezentēšana ( ap 3-5 min). Stāstījums, izteiksme, attieksme; valodas kvalitāte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08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/>
                        <a:t>Darba noformējums; pārskatāmība; valodas kvalitāte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41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313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489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ntūra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TM04033919[[fn=Kontūra]]</Template>
  <TotalTime>603</TotalTime>
  <Words>526</Words>
  <Application>Microsoft Office PowerPoint</Application>
  <PresentationFormat>Platekrāna</PresentationFormat>
  <Paragraphs>99</Paragraphs>
  <Slides>11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Arial Narrow</vt:lpstr>
      <vt:lpstr>Tw Cen MT</vt:lpstr>
      <vt:lpstr>Kontūra</vt:lpstr>
      <vt:lpstr>Realitātē balstīts radošums</vt:lpstr>
      <vt:lpstr>RADĪT TĒLU !</vt:lpstr>
      <vt:lpstr>PowerPoint prezentācija</vt:lpstr>
      <vt:lpstr>Pamatojums</vt:lpstr>
      <vt:lpstr>PowerPoint prezentācija</vt:lpstr>
      <vt:lpstr>PowerPoint prezentācija</vt:lpstr>
      <vt:lpstr>Latviešu dzeja 20./21.gs mijā</vt:lpstr>
      <vt:lpstr>PowerPoint prezentācija</vt:lpstr>
      <vt:lpstr>Romantisms latviešu dzejā</vt:lpstr>
      <vt:lpstr>Plakāts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RADĪT TĒLU !</dc:title>
  <dc:creator>MVG</dc:creator>
  <cp:lastModifiedBy>MVG</cp:lastModifiedBy>
  <cp:revision>11</cp:revision>
  <cp:lastPrinted>2025-04-07T07:25:09Z</cp:lastPrinted>
  <dcterms:created xsi:type="dcterms:W3CDTF">2023-02-08T09:19:37Z</dcterms:created>
  <dcterms:modified xsi:type="dcterms:W3CDTF">2025-08-27T12:10:10Z</dcterms:modified>
</cp:coreProperties>
</file>