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msterdam Three" panose="020B0604020202020204" charset="0"/>
      <p:regular r:id="rId11"/>
    </p:embeddedFont>
    <p:embeddedFont>
      <p:font typeface="Bebas Neue" panose="020B0606020202050201" pitchFamily="34" charset="-70"/>
      <p:regular r:id="rId12"/>
    </p:embeddedFont>
    <p:embeddedFont>
      <p:font typeface="Bebas Neue Cyrillic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sv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jpe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12" Type="http://schemas.openxmlformats.org/officeDocument/2006/relationships/image" Target="../media/image30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video" Target="../media/media4.mp4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8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8.sv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3.sv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0"/>
            <a:ext cx="15182681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3269" y="-819150"/>
            <a:ext cx="17381462" cy="720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2"/>
              </a:lnSpc>
              <a:spcBef>
                <a:spcPct val="0"/>
              </a:spcBef>
            </a:pPr>
            <a:r>
              <a:rPr lang="en-US" sz="41966">
                <a:solidFill>
                  <a:srgbClr val="AD001C"/>
                </a:solidFill>
                <a:latin typeface="Bebas Neue Cyrillic"/>
              </a:rPr>
              <a:t>ERASMUS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0622" t="33075" r="12270"/>
          <a:stretch>
            <a:fillRect/>
          </a:stretch>
        </p:blipFill>
        <p:spPr>
          <a:xfrm>
            <a:off x="5797069" y="2303413"/>
            <a:ext cx="12257207" cy="79835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184">
            <a:off x="51973" y="6518590"/>
            <a:ext cx="7038631" cy="124055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066221">
            <a:off x="-313154" y="5291020"/>
            <a:ext cx="8239037" cy="277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45"/>
              </a:lnSpc>
            </a:pPr>
            <a:r>
              <a:rPr lang="en-US" sz="18288" spc="676">
                <a:solidFill>
                  <a:srgbClr val="242029"/>
                </a:solidFill>
                <a:latin typeface="Amsterdam Three"/>
              </a:rPr>
              <a:t>Spain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592604" y="2232508"/>
            <a:ext cx="3698620" cy="81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1"/>
              </a:lnSpc>
              <a:spcBef>
                <a:spcPct val="0"/>
              </a:spcBef>
            </a:pPr>
            <a:r>
              <a:rPr lang="en-US" sz="4772" spc="715">
                <a:solidFill>
                  <a:srgbClr val="000000"/>
                </a:solidFill>
                <a:latin typeface="Bebas Neue"/>
              </a:rPr>
              <a:t>06.05-13.05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t="7357"/>
          <a:stretch>
            <a:fillRect/>
          </a:stretch>
        </p:blipFill>
        <p:spPr>
          <a:xfrm>
            <a:off x="1028700" y="3133980"/>
            <a:ext cx="5459827" cy="6761798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4188489" y="3133980"/>
            <a:ext cx="3703188" cy="658344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727202">
            <a:off x="7282865" y="708635"/>
            <a:ext cx="2421910" cy="3445845"/>
            <a:chOff x="0" y="0"/>
            <a:chExt cx="3229214" cy="459446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l="7350" t="16213" r="5620"/>
            <a:stretch>
              <a:fillRect/>
            </a:stretch>
          </p:blipFill>
          <p:spPr>
            <a:xfrm>
              <a:off x="135996" y="98100"/>
              <a:ext cx="2957221" cy="379604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0"/>
              <a:ext cx="3229214" cy="4594460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t="16683"/>
          <a:stretch>
            <a:fillRect/>
          </a:stretch>
        </p:blipFill>
        <p:spPr>
          <a:xfrm rot="-569868">
            <a:off x="10046392" y="585894"/>
            <a:ext cx="5459500" cy="34114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5623" r="5623"/>
          <a:stretch>
            <a:fillRect/>
          </a:stretch>
        </p:blipFill>
        <p:spPr>
          <a:xfrm>
            <a:off x="6948112" y="4424437"/>
            <a:ext cx="6474686" cy="547134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143957">
            <a:off x="682071" y="892091"/>
            <a:ext cx="6874049" cy="1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3"/>
              </a:lnSpc>
            </a:pPr>
            <a:r>
              <a:rPr lang="en-US" sz="10661" spc="394">
                <a:solidFill>
                  <a:srgbClr val="242029"/>
                </a:solidFill>
                <a:latin typeface="Amsterdam Three"/>
              </a:rPr>
              <a:t>Ierašanas</a:t>
            </a:r>
          </a:p>
        </p:txBody>
      </p:sp>
      <p:sp>
        <p:nvSpPr>
          <p:cNvPr id="12" name="TextBox 12"/>
          <p:cNvSpPr txBox="1"/>
          <p:nvPr/>
        </p:nvSpPr>
        <p:spPr>
          <a:xfrm rot="-143957">
            <a:off x="5558234" y="519305"/>
            <a:ext cx="1296425" cy="140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45"/>
              </a:lnSpc>
            </a:pPr>
            <a:r>
              <a:rPr lang="en-US" sz="9287" spc="343">
                <a:solidFill>
                  <a:srgbClr val="242029"/>
                </a:solidFill>
                <a:latin typeface="Amsterdam Three"/>
              </a:rPr>
              <a:t>-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07799" y="1601868"/>
            <a:ext cx="3875765" cy="10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460" spc="128">
                <a:solidFill>
                  <a:srgbClr val="242029"/>
                </a:solidFill>
                <a:latin typeface="Amsterdam Three"/>
              </a:rPr>
              <a:t>Valencijas autoosta</a:t>
            </a:r>
          </a:p>
        </p:txBody>
      </p:sp>
      <p:sp>
        <p:nvSpPr>
          <p:cNvPr id="14" name="TextBox 14"/>
          <p:cNvSpPr txBox="1"/>
          <p:nvPr/>
        </p:nvSpPr>
        <p:spPr>
          <a:xfrm rot="815090">
            <a:off x="6952939" y="3573683"/>
            <a:ext cx="2477274" cy="33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3"/>
              </a:lnSpc>
            </a:pPr>
            <a:r>
              <a:rPr lang="en-US" sz="2211" spc="81">
                <a:solidFill>
                  <a:srgbClr val="242029"/>
                </a:solidFill>
                <a:latin typeface="Amsterdam Three"/>
              </a:rPr>
              <a:t>Alkoja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0882" y="4835790"/>
            <a:ext cx="3952209" cy="52696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25565" y="996625"/>
            <a:ext cx="6825183" cy="3839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47309" y="6825605"/>
            <a:ext cx="5830752" cy="32797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25565" y="4943748"/>
            <a:ext cx="6882205" cy="5161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318"/>
          <a:stretch>
            <a:fillRect/>
          </a:stretch>
        </p:blipFill>
        <p:spPr>
          <a:xfrm>
            <a:off x="5141725" y="3037623"/>
            <a:ext cx="5184896" cy="35963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43957">
            <a:off x="1070666" y="1160558"/>
            <a:ext cx="6344230" cy="213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8"/>
              </a:lnSpc>
            </a:pPr>
            <a:r>
              <a:rPr lang="en-US" sz="14082" spc="521">
                <a:solidFill>
                  <a:srgbClr val="242029"/>
                </a:solidFill>
                <a:latin typeface="Amsterdam Three"/>
              </a:rPr>
              <a:t>1.diena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12636" y="1242026"/>
            <a:ext cx="4641941" cy="3472390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0824764" y="5398210"/>
            <a:ext cx="7272687" cy="41166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23443" y="1242026"/>
            <a:ext cx="4601327" cy="3450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9351"/>
          <a:stretch>
            <a:fillRect/>
          </a:stretch>
        </p:blipFill>
        <p:spPr>
          <a:xfrm>
            <a:off x="7254797" y="5398210"/>
            <a:ext cx="3462107" cy="41844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t="7256"/>
          <a:stretch>
            <a:fillRect/>
          </a:stretch>
        </p:blipFill>
        <p:spPr>
          <a:xfrm>
            <a:off x="5296450" y="1072461"/>
            <a:ext cx="3086204" cy="38115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t="4274"/>
          <a:stretch>
            <a:fillRect/>
          </a:stretch>
        </p:blipFill>
        <p:spPr>
          <a:xfrm>
            <a:off x="3718769" y="5398210"/>
            <a:ext cx="3428169" cy="41844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t="12130"/>
          <a:stretch>
            <a:fillRect/>
          </a:stretch>
        </p:blipFill>
        <p:spPr>
          <a:xfrm>
            <a:off x="110287" y="5432129"/>
            <a:ext cx="3503707" cy="41166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143957">
            <a:off x="177335" y="995947"/>
            <a:ext cx="5222625" cy="168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6"/>
              </a:lnSpc>
            </a:pPr>
            <a:r>
              <a:rPr lang="en-US" sz="11072" spc="409">
                <a:solidFill>
                  <a:srgbClr val="242029"/>
                </a:solidFill>
                <a:latin typeface="Amsterdam Three"/>
              </a:rPr>
              <a:t>2.diena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0888" y="2706170"/>
            <a:ext cx="4854771" cy="272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991" spc="110">
                <a:solidFill>
                  <a:srgbClr val="242029"/>
                </a:solidFill>
                <a:latin typeface="Amsterdam Three"/>
              </a:rPr>
              <a:t>Alcoi Town Hall</a:t>
            </a:r>
          </a:p>
          <a:p>
            <a:pPr algn="ctr">
              <a:lnSpc>
                <a:spcPts val="3589"/>
              </a:lnSpc>
            </a:pPr>
            <a:endParaRPr lang="en-US" sz="2991" spc="110">
              <a:solidFill>
                <a:srgbClr val="242029"/>
              </a:solidFill>
              <a:latin typeface="Amsterdam Three"/>
            </a:endParaRPr>
          </a:p>
          <a:p>
            <a:pPr algn="ctr">
              <a:lnSpc>
                <a:spcPts val="3589"/>
              </a:lnSpc>
            </a:pPr>
            <a:r>
              <a:rPr lang="en-US" sz="2991" spc="110">
                <a:solidFill>
                  <a:srgbClr val="242029"/>
                </a:solidFill>
                <a:latin typeface="Amsterdam Three"/>
              </a:rPr>
              <a:t>AITEX</a:t>
            </a:r>
          </a:p>
          <a:p>
            <a:pPr algn="ctr">
              <a:lnSpc>
                <a:spcPts val="3589"/>
              </a:lnSpc>
            </a:pPr>
            <a:endParaRPr lang="en-US" sz="2991" spc="110">
              <a:solidFill>
                <a:srgbClr val="242029"/>
              </a:solidFill>
              <a:latin typeface="Amsterdam Three"/>
            </a:endParaRPr>
          </a:p>
          <a:p>
            <a:pPr algn="ctr">
              <a:lnSpc>
                <a:spcPts val="3589"/>
              </a:lnSpc>
            </a:pPr>
            <a:r>
              <a:rPr lang="en-US" sz="2991" spc="110">
                <a:solidFill>
                  <a:srgbClr val="242029"/>
                </a:solidFill>
                <a:latin typeface="Amsterdam Three"/>
              </a:rPr>
              <a:t>Guided tour of Alcoy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en-US" sz="2991" spc="110">
              <a:solidFill>
                <a:srgbClr val="242029"/>
              </a:solidFill>
              <a:latin typeface="Amsterdam Thr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3827" y="5682170"/>
            <a:ext cx="5581528" cy="41861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25669" y="4936208"/>
            <a:ext cx="3699081" cy="4932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315276" y="263313"/>
            <a:ext cx="3212966" cy="42839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18767" y="6783863"/>
            <a:ext cx="4112605" cy="30844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918767" y="1028700"/>
            <a:ext cx="4080080" cy="5440106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7793875" y="1016219"/>
            <a:ext cx="2130876" cy="3788224"/>
          </a:xfrm>
          <a:prstGeom prst="rect">
            <a:avLst/>
          </a:prstGeom>
        </p:spPr>
      </p:pic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10497544" y="4870325"/>
            <a:ext cx="2848429" cy="50638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143957">
            <a:off x="1070535" y="1154318"/>
            <a:ext cx="6642360" cy="213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8"/>
              </a:lnSpc>
            </a:pPr>
            <a:r>
              <a:rPr lang="en-US" sz="14082" spc="521">
                <a:solidFill>
                  <a:srgbClr val="242029"/>
                </a:solidFill>
                <a:latin typeface="Amsterdam Three"/>
              </a:rPr>
              <a:t>3.diena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0133" y="5167820"/>
            <a:ext cx="55252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3" spc="125">
                <a:solidFill>
                  <a:srgbClr val="242029"/>
                </a:solidFill>
                <a:latin typeface="Amsterdam Three"/>
              </a:rPr>
              <a:t>Santa Bárbara’s Castle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69529" y="501869"/>
            <a:ext cx="55252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3" spc="125">
                <a:solidFill>
                  <a:srgbClr val="242029"/>
                </a:solidFill>
                <a:latin typeface="Amsterdam Three"/>
              </a:rPr>
              <a:t>Vecpilsēta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3841" y="3248691"/>
            <a:ext cx="675433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583" spc="243">
                <a:solidFill>
                  <a:srgbClr val="242029"/>
                </a:solidFill>
                <a:latin typeface="Amsterdam Three"/>
              </a:rPr>
              <a:t>Alicante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226" y="2978798"/>
            <a:ext cx="4517900" cy="6023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8983" t="29750" r="8983"/>
          <a:stretch>
            <a:fillRect/>
          </a:stretch>
        </p:blipFill>
        <p:spPr>
          <a:xfrm rot="85014">
            <a:off x="13573011" y="4525747"/>
            <a:ext cx="4376512" cy="49971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11007" b="11030"/>
          <a:stretch>
            <a:fillRect/>
          </a:stretch>
        </p:blipFill>
        <p:spPr>
          <a:xfrm rot="1124136">
            <a:off x="12388664" y="1363020"/>
            <a:ext cx="5526775" cy="32315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81491" y="4324477"/>
            <a:ext cx="4346290" cy="579505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17533">
            <a:off x="9804258" y="-513025"/>
            <a:ext cx="3793394" cy="11646386"/>
            <a:chOff x="0" y="0"/>
            <a:chExt cx="5057859" cy="1552851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57859" cy="1552851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 l="12998" t="825" r="23876" b="1362"/>
            <a:stretch>
              <a:fillRect/>
            </a:stretch>
          </p:blipFill>
          <p:spPr>
            <a:xfrm>
              <a:off x="547267" y="10421496"/>
              <a:ext cx="3963326" cy="460590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/>
            <a:srcRect l="25606" r="25606"/>
            <a:stretch>
              <a:fillRect/>
            </a:stretch>
          </p:blipFill>
          <p:spPr>
            <a:xfrm>
              <a:off x="547267" y="540127"/>
              <a:ext cx="3963326" cy="456958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3"/>
            <a:srcRect l="20799" r="13462"/>
            <a:stretch>
              <a:fillRect/>
            </a:stretch>
          </p:blipFill>
          <p:spPr>
            <a:xfrm>
              <a:off x="547267" y="5503382"/>
              <a:ext cx="3963326" cy="4521751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61534">
            <a:off x="14263764" y="488607"/>
            <a:ext cx="2995007" cy="13477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663160" y="3623955"/>
            <a:ext cx="3932765" cy="106676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351663">
            <a:off x="1120488" y="945376"/>
            <a:ext cx="6642360" cy="213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8"/>
              </a:lnSpc>
            </a:pPr>
            <a:r>
              <a:rPr lang="en-US" sz="14082" spc="521">
                <a:solidFill>
                  <a:srgbClr val="242029"/>
                </a:solidFill>
                <a:latin typeface="Amsterdam Three"/>
              </a:rPr>
              <a:t>4.diena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3226" y="9061919"/>
            <a:ext cx="457735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3" spc="125">
                <a:solidFill>
                  <a:srgbClr val="242029"/>
                </a:solidFill>
                <a:latin typeface="Amsterdam Three"/>
              </a:rPr>
              <a:t>Valencian Regional                Government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66726" y="3194066"/>
            <a:ext cx="3777274" cy="74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49" spc="90">
                <a:solidFill>
                  <a:srgbClr val="242029"/>
                </a:solidFill>
                <a:latin typeface="Amsterdam Three"/>
              </a:rPr>
              <a:t>Audio gida ekskursija pa Valenciju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253" b="3253"/>
          <a:stretch>
            <a:fillRect/>
          </a:stretch>
        </p:blipFill>
        <p:spPr>
          <a:xfrm>
            <a:off x="6093653" y="7687468"/>
            <a:ext cx="5201288" cy="2735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3885" t="15096" r="3548" b="17748"/>
          <a:stretch>
            <a:fillRect/>
          </a:stretch>
        </p:blipFill>
        <p:spPr>
          <a:xfrm>
            <a:off x="368071" y="2451383"/>
            <a:ext cx="7131049" cy="3880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t="19497" r="4797"/>
          <a:stretch>
            <a:fillRect/>
          </a:stretch>
        </p:blipFill>
        <p:spPr>
          <a:xfrm>
            <a:off x="5721116" y="4911035"/>
            <a:ext cx="4298388" cy="27260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1841" y="7191419"/>
            <a:ext cx="5193637" cy="2921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889" t="13769" r="13269" b="11066"/>
          <a:stretch>
            <a:fillRect/>
          </a:stretch>
        </p:blipFill>
        <p:spPr>
          <a:xfrm>
            <a:off x="7499119" y="1072068"/>
            <a:ext cx="5819992" cy="28665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878495" y="2389339"/>
            <a:ext cx="2053591" cy="3650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t="5200" b="5200"/>
          <a:stretch>
            <a:fillRect/>
          </a:stretch>
        </p:blipFill>
        <p:spPr>
          <a:xfrm rot="-5400000">
            <a:off x="6623485" y="7157635"/>
            <a:ext cx="4296965" cy="5356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400000">
            <a:off x="14076686" y="1406165"/>
            <a:ext cx="6110002" cy="4399201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978461" y="3272777"/>
            <a:ext cx="2632959" cy="305873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/>
              <a:stretch>
                <a:fillRect l="-14000" r="-14000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 rot="-143957">
            <a:off x="1259267" y="711558"/>
            <a:ext cx="5077909" cy="1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8"/>
              </a:lnSpc>
            </a:pPr>
            <a:r>
              <a:rPr lang="en-US" sz="10765" spc="398">
                <a:solidFill>
                  <a:srgbClr val="242029"/>
                </a:solidFill>
                <a:latin typeface="Amsterdam Three"/>
              </a:rPr>
              <a:t>5.diena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22497">
            <a:off x="45868" y="-221039"/>
            <a:ext cx="4027360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634608">
            <a:off x="9328039" y="2312459"/>
            <a:ext cx="8417318" cy="6691768"/>
            <a:chOff x="0" y="0"/>
            <a:chExt cx="11223091" cy="892235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60205" y="325720"/>
              <a:ext cx="10302682" cy="772701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1223091" cy="892235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42843" y="3237549"/>
            <a:ext cx="8166178" cy="6814297"/>
            <a:chOff x="0" y="0"/>
            <a:chExt cx="10888238" cy="90857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401104">
              <a:off x="831339" y="956506"/>
              <a:ext cx="9305167" cy="697887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401104">
              <a:off x="429957" y="556606"/>
              <a:ext cx="10028323" cy="797251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 rot="-143957">
            <a:off x="1069575" y="1108484"/>
            <a:ext cx="8832052" cy="213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8"/>
              </a:lnSpc>
            </a:pPr>
            <a:r>
              <a:rPr lang="en-US" sz="14082" spc="521">
                <a:solidFill>
                  <a:srgbClr val="242029"/>
                </a:solidFill>
                <a:latin typeface="Amsterdam Three"/>
              </a:rPr>
              <a:t>Atpakal</a:t>
            </a:r>
          </a:p>
        </p:txBody>
      </p:sp>
      <p:sp>
        <p:nvSpPr>
          <p:cNvPr id="11" name="TextBox 11"/>
          <p:cNvSpPr txBox="1"/>
          <p:nvPr/>
        </p:nvSpPr>
        <p:spPr>
          <a:xfrm rot="-143957">
            <a:off x="8225219" y="1254890"/>
            <a:ext cx="1837562" cy="213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8"/>
              </a:lnSpc>
            </a:pPr>
            <a:r>
              <a:rPr lang="en-US" sz="14082" spc="521">
                <a:solidFill>
                  <a:srgbClr val="242029"/>
                </a:solidFill>
                <a:latin typeface="Amsterdam Three"/>
              </a:rPr>
              <a:t>,</a:t>
            </a:r>
          </a:p>
        </p:txBody>
      </p:sp>
      <p:sp>
        <p:nvSpPr>
          <p:cNvPr id="12" name="TextBox 12"/>
          <p:cNvSpPr txBox="1"/>
          <p:nvPr/>
        </p:nvSpPr>
        <p:spPr>
          <a:xfrm rot="634608">
            <a:off x="10279656" y="8049067"/>
            <a:ext cx="55252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3" spc="125">
                <a:solidFill>
                  <a:srgbClr val="242029"/>
                </a:solidFill>
                <a:latin typeface="Amsterdam Three"/>
              </a:rPr>
              <a:t>Lidosta Riga</a:t>
            </a:r>
          </a:p>
        </p:txBody>
      </p:sp>
      <p:sp>
        <p:nvSpPr>
          <p:cNvPr id="13" name="TextBox 13"/>
          <p:cNvSpPr txBox="1"/>
          <p:nvPr/>
        </p:nvSpPr>
        <p:spPr>
          <a:xfrm rot="-420743">
            <a:off x="2722990" y="8813272"/>
            <a:ext cx="55252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3" spc="125">
                <a:solidFill>
                  <a:srgbClr val="242029"/>
                </a:solidFill>
                <a:latin typeface="Amsterdam Three"/>
              </a:rPr>
              <a:t>Lidosta Valencia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929" t="26010" r="-16899" b="21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039" y="0"/>
            <a:ext cx="15354363" cy="10403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6394"/>
          <a:stretch>
            <a:fillRect/>
          </a:stretch>
        </p:blipFill>
        <p:spPr>
          <a:xfrm>
            <a:off x="9158463" y="464763"/>
            <a:ext cx="8100837" cy="68661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183645">
            <a:off x="197599" y="4446257"/>
            <a:ext cx="14895023" cy="779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6"/>
              </a:lnSpc>
            </a:pPr>
            <a:r>
              <a:rPr lang="en-US" sz="25688" spc="950">
                <a:solidFill>
                  <a:srgbClr val="242029"/>
                </a:solidFill>
                <a:latin typeface="Amsterdam Three"/>
              </a:rPr>
              <a:t>Gracias</a:t>
            </a:r>
          </a:p>
          <a:p>
            <a:pPr algn="ctr">
              <a:lnSpc>
                <a:spcPts val="30826"/>
              </a:lnSpc>
            </a:pPr>
            <a:endParaRPr lang="en-US" sz="25688" spc="950">
              <a:solidFill>
                <a:srgbClr val="242029"/>
              </a:solidFill>
              <a:latin typeface="Amsterdam Three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708"/>
          <a:stretch>
            <a:fillRect/>
          </a:stretch>
        </p:blipFill>
        <p:spPr>
          <a:xfrm>
            <a:off x="9694377" y="6436018"/>
            <a:ext cx="5107020" cy="17897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5039" y="2246995"/>
            <a:ext cx="4480397" cy="33210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708" t="4752" r="1749"/>
          <a:stretch>
            <a:fillRect/>
          </a:stretch>
        </p:blipFill>
        <p:spPr>
          <a:xfrm rot="876685">
            <a:off x="4704770" y="6992266"/>
            <a:ext cx="4929331" cy="1704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Pielāgots</PresentationFormat>
  <Paragraphs>27</Paragraphs>
  <Slides>9</Slides>
  <Notes>0</Notes>
  <HiddenSlides>0</HiddenSlides>
  <MMClips>4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5" baseType="lpstr">
      <vt:lpstr>Amsterdam Three</vt:lpstr>
      <vt:lpstr>Bebas Neue Cyrillic</vt:lpstr>
      <vt:lpstr>Bebas Neue</vt:lpstr>
      <vt:lpstr>Arial</vt:lpstr>
      <vt:lpstr>Calibri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Spānija</dc:title>
  <cp:lastModifiedBy>MVG</cp:lastModifiedBy>
  <cp:revision>1</cp:revision>
  <dcterms:created xsi:type="dcterms:W3CDTF">2006-08-16T00:00:00Z</dcterms:created>
  <dcterms:modified xsi:type="dcterms:W3CDTF">2023-05-24T11:10:29Z</dcterms:modified>
  <dc:identifier>DAFjelvKSh0</dc:identifier>
</cp:coreProperties>
</file>