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7" r:id="rId21"/>
    <p:sldId id="276" r:id="rId22"/>
    <p:sldId id="273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tamaran Light" panose="020B0604020202020204" charset="0"/>
      <p:regular r:id="rId29"/>
      <p:bold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Fira Sans Extra Condensed Medium" panose="020B0604020202020204" charset="0"/>
      <p:regular r:id="rId35"/>
      <p:bold r:id="rId36"/>
      <p:italic r:id="rId37"/>
      <p:boldItalic r:id="rId38"/>
    </p:embeddedFont>
    <p:embeddedFont>
      <p:font typeface="Montserrat ExtraBold" panose="020B0604020202020204" charset="0"/>
      <p:bold r:id="rId39"/>
      <p:boldItalic r:id="rId40"/>
    </p:embeddedFont>
    <p:embeddedFont>
      <p:font typeface="Livvic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zolX+G3EH/oJ4WJBCDM5Kkwpg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A8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7ed9ee4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117ed9ee4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5" name="Google Shape;37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4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3"/>
          <p:cNvSpPr txBox="1">
            <a:spLocks noGrp="1"/>
          </p:cNvSpPr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ctrTitle" idx="4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" name="Google Shape;80;p35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35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27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6"/>
          <p:cNvSpPr txBox="1">
            <a:spLocks noGrp="1"/>
          </p:cNvSpPr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subTitle" idx="1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ctrTitle" idx="2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36"/>
          <p:cNvSpPr txBox="1">
            <a:spLocks noGrp="1"/>
          </p:cNvSpPr>
          <p:nvPr>
            <p:ph type="subTitle" idx="3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36"/>
          <p:cNvSpPr txBox="1">
            <a:spLocks noGrp="1"/>
          </p:cNvSpPr>
          <p:nvPr>
            <p:ph type="ctrTitle" idx="4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8" name="Google Shape;88;p36"/>
          <p:cNvSpPr txBox="1">
            <a:spLocks noGrp="1"/>
          </p:cNvSpPr>
          <p:nvPr>
            <p:ph type="ctrTitle" idx="5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36"/>
          <p:cNvSpPr txBox="1">
            <a:spLocks noGrp="1"/>
          </p:cNvSpPr>
          <p:nvPr>
            <p:ph type="subTitle" idx="6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8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8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16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9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9"/>
          <p:cNvSpPr txBox="1">
            <a:spLocks noGrp="1"/>
          </p:cNvSpPr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2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0"/>
          <p:cNvSpPr txBox="1">
            <a:spLocks noGrp="1"/>
          </p:cNvSpPr>
          <p:nvPr>
            <p:ph type="subTitle" idx="1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1" name="Google Shape;101;p40"/>
          <p:cNvSpPr txBox="1">
            <a:spLocks noGrp="1"/>
          </p:cNvSpPr>
          <p:nvPr>
            <p:ph type="subTitle" idx="2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ctrTitle" idx="3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40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1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41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25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2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42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title" idx="2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title" idx="5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title" idx="8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title" idx="15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title" idx="18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25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3"/>
          <p:cNvSpPr txBox="1">
            <a:spLocks noGrp="1"/>
          </p:cNvSpPr>
          <p:nvPr>
            <p:ph type="body" idx="1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subTitle" idx="2"/>
          </p:nvPr>
        </p:nvSpPr>
        <p:spPr>
          <a:xfrm>
            <a:off x="642050" y="540000"/>
            <a:ext cx="46554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17ed9ee404_0_8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7" name="Google Shape;117;g117ed9ee404_0_8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8" name="Google Shape;118;g117ed9ee404_0_8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/>
            </a:lvl1pPr>
            <a:lvl2pPr marL="0" lvl="1" indent="0" algn="r" rtl="0">
              <a:spcBef>
                <a:spcPts val="0"/>
              </a:spcBef>
              <a:buNone/>
              <a:defRPr sz="1100"/>
            </a:lvl2pPr>
            <a:lvl3pPr marL="0" lvl="2" indent="0" algn="r" rtl="0">
              <a:spcBef>
                <a:spcPts val="0"/>
              </a:spcBef>
              <a:buNone/>
              <a:defRPr sz="1100"/>
            </a:lvl3pPr>
            <a:lvl4pPr marL="0" lvl="3" indent="0" algn="r" rtl="0">
              <a:spcBef>
                <a:spcPts val="0"/>
              </a:spcBef>
              <a:buNone/>
              <a:defRPr sz="1100"/>
            </a:lvl4pPr>
            <a:lvl5pPr marL="0" lvl="4" indent="0" algn="r" rtl="0">
              <a:spcBef>
                <a:spcPts val="0"/>
              </a:spcBef>
              <a:buNone/>
              <a:defRPr sz="1100"/>
            </a:lvl5pPr>
            <a:lvl6pPr marL="0" lvl="5" indent="0" algn="r" rtl="0">
              <a:spcBef>
                <a:spcPts val="0"/>
              </a:spcBef>
              <a:buNone/>
              <a:defRPr sz="1100"/>
            </a:lvl6pPr>
            <a:lvl7pPr marL="0" lvl="6" indent="0" algn="r" rtl="0">
              <a:spcBef>
                <a:spcPts val="0"/>
              </a:spcBef>
              <a:buNone/>
              <a:defRPr sz="1100"/>
            </a:lvl7pPr>
            <a:lvl8pPr marL="0" lvl="7" indent="0" algn="r" rtl="0">
              <a:spcBef>
                <a:spcPts val="0"/>
              </a:spcBef>
              <a:buNone/>
              <a:defRPr sz="1100"/>
            </a:lvl8pPr>
            <a:lvl9pPr marL="0" lvl="8" indent="0" algn="r" rtl="0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title" idx="2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35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0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30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5">
  <p:cSld name="CUSTOM_3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1"/>
          <p:cNvSpPr txBox="1">
            <a:spLocks noGrp="1"/>
          </p:cNvSpPr>
          <p:nvPr>
            <p:ph type="subTitle" idx="1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CUSTOM_3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subTitle" idx="1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ubTitle" idx="2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ctrTitle" idx="3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ubTitle" idx="4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ctrTitle" idx="5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32"/>
          <p:cNvSpPr txBox="1">
            <a:spLocks noGrp="1"/>
          </p:cNvSpPr>
          <p:nvPr>
            <p:ph type="ctrTitle" idx="6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 b="0" i="0" u="none" strike="noStrike" cap="none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117ed9ee404_0_0" descr="lielvardes_belt___lielvardes_josta_by_i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133958" y="1862461"/>
            <a:ext cx="7143750" cy="175108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117ed9ee404_0_0"/>
          <p:cNvSpPr txBox="1"/>
          <p:nvPr/>
        </p:nvSpPr>
        <p:spPr>
          <a:xfrm>
            <a:off x="1730279" y="1097280"/>
            <a:ext cx="5356500" cy="23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900" b="0" i="0" u="none" strike="noStrike" cap="none" dirty="0">
                <a:solidFill>
                  <a:srgbClr val="A50021"/>
                </a:solidFill>
                <a:latin typeface="Calibri"/>
                <a:ea typeface="Calibri"/>
                <a:cs typeface="Calibri"/>
                <a:sym typeface="Calibri"/>
              </a:rPr>
              <a:t>Latvia</a:t>
            </a:r>
            <a:endParaRPr sz="14900" dirty="0">
              <a:solidFill>
                <a:srgbClr val="A5002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g117ed9ee404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2041">
            <a:off x="226551" y="177789"/>
            <a:ext cx="1971504" cy="1240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17ed9ee404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07502" y="71974"/>
            <a:ext cx="1277973" cy="8519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117ed9ee404_0_0"/>
          <p:cNvSpPr txBox="1"/>
          <p:nvPr/>
        </p:nvSpPr>
        <p:spPr>
          <a:xfrm>
            <a:off x="3755498" y="82250"/>
            <a:ext cx="29925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Funded by the Erasmus + Programme of the European Union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BE5391-F232-4B3F-9A39-003DCDC983DE}"/>
              </a:ext>
            </a:extLst>
          </p:cNvPr>
          <p:cNvSpPr txBox="1"/>
          <p:nvPr/>
        </p:nvSpPr>
        <p:spPr>
          <a:xfrm>
            <a:off x="2286000" y="258584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0" dirty="0">
                <a:effectLst/>
              </a:rPr>
              <a:t> </a:t>
            </a:r>
            <a:endParaRPr lang="lv-LV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77B1BA-A005-4F53-AA2E-A124F566A113}"/>
              </a:ext>
            </a:extLst>
          </p:cNvPr>
          <p:cNvSpPr txBox="1"/>
          <p:nvPr/>
        </p:nvSpPr>
        <p:spPr>
          <a:xfrm>
            <a:off x="2286000" y="258584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b="0" dirty="0">
                <a:effectLst/>
              </a:rPr>
              <a:t> </a:t>
            </a:r>
            <a:endParaRPr lang="lv-LV" dirty="0"/>
          </a:p>
        </p:txBody>
      </p:sp>
      <p:pic>
        <p:nvPicPr>
          <p:cNvPr id="16" name="Attēls 15">
            <a:extLst>
              <a:ext uri="{FF2B5EF4-FFF2-40B4-BE49-F238E27FC236}">
                <a16:creationId xmlns:a16="http://schemas.microsoft.com/office/drawing/2014/main" id="{EA24E19C-F7B3-4F2C-A919-01327AECD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8591" y="3288527"/>
            <a:ext cx="2121694" cy="12144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/>
          <p:nvPr/>
        </p:nvSpPr>
        <p:spPr>
          <a:xfrm>
            <a:off x="7396225" y="25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12"/>
          <p:cNvPicPr preferRelativeResize="0"/>
          <p:nvPr/>
        </p:nvPicPr>
        <p:blipFill rotWithShape="1">
          <a:blip r:embed="rId4">
            <a:alphaModFix/>
          </a:blip>
          <a:srcRect t="7150" b="-7150"/>
          <a:stretch/>
        </p:blipFill>
        <p:spPr>
          <a:xfrm>
            <a:off x="0" y="25"/>
            <a:ext cx="7396224" cy="55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2"/>
          <p:cNvSpPr txBox="1"/>
          <p:nvPr/>
        </p:nvSpPr>
        <p:spPr>
          <a:xfrm rot="5400000">
            <a:off x="6134500" y="2451900"/>
            <a:ext cx="4776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s" sz="30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STUDENT COUNCIL</a:t>
            </a:r>
            <a:endParaRPr sz="3000" b="0" i="0" u="none" strike="noStrike" cap="none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 txBox="1">
            <a:spLocks noGrp="1"/>
          </p:cNvSpPr>
          <p:nvPr>
            <p:ph type="ctrTitle" idx="6"/>
          </p:nvPr>
        </p:nvSpPr>
        <p:spPr>
          <a:xfrm rot="5400000">
            <a:off x="6786850" y="2528850"/>
            <a:ext cx="3255600" cy="7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WHAT WE DO?</a:t>
            </a:r>
            <a:endParaRPr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3"/>
          </p:nvPr>
        </p:nvSpPr>
        <p:spPr>
          <a:xfrm>
            <a:off x="4292362" y="4252500"/>
            <a:ext cx="196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s" sz="120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It is our job to help others.</a:t>
            </a:r>
            <a:endParaRPr sz="120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2" name="Google Shape;252;p13"/>
          <p:cNvSpPr txBox="1">
            <a:spLocks noGrp="1"/>
          </p:cNvSpPr>
          <p:nvPr>
            <p:ph type="ctrTitle" idx="2"/>
          </p:nvPr>
        </p:nvSpPr>
        <p:spPr>
          <a:xfrm>
            <a:off x="4332398" y="3632891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2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HELP</a:t>
            </a:r>
            <a:endParaRPr sz="22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3" name="Google Shape;253;p13"/>
          <p:cNvSpPr txBox="1">
            <a:spLocks noGrp="1"/>
          </p:cNvSpPr>
          <p:nvPr>
            <p:ph type="ctrTitle" idx="4"/>
          </p:nvPr>
        </p:nvSpPr>
        <p:spPr>
          <a:xfrm>
            <a:off x="2411056" y="125926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2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THINK</a:t>
            </a:r>
            <a:endParaRPr sz="22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4" name="Google Shape;254;p13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2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LISTEN</a:t>
            </a:r>
            <a:endParaRPr sz="22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5" name="Google Shape;255;p13"/>
          <p:cNvSpPr txBox="1">
            <a:spLocks noGrp="1"/>
          </p:cNvSpPr>
          <p:nvPr>
            <p:ph type="ctrTitle" idx="7"/>
          </p:nvPr>
        </p:nvSpPr>
        <p:spPr>
          <a:xfrm>
            <a:off x="1755572" y="3657816"/>
            <a:ext cx="2075564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200" b="0" dirty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ENTERTAIN </a:t>
            </a:r>
            <a:endParaRPr sz="2200" b="0" dirty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6" name="Google Shape;256;p13"/>
          <p:cNvSpPr txBox="1">
            <a:spLocks noGrp="1"/>
          </p:cNvSpPr>
          <p:nvPr>
            <p:ph type="subTitle" idx="8"/>
          </p:nvPr>
        </p:nvSpPr>
        <p:spPr>
          <a:xfrm>
            <a:off x="1983100" y="4302525"/>
            <a:ext cx="15639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s" sz="120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Organise concerts and other events.</a:t>
            </a:r>
            <a:endParaRPr sz="120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7" name="Google Shape;257;p13"/>
          <p:cNvSpPr txBox="1">
            <a:spLocks noGrp="1"/>
          </p:cNvSpPr>
          <p:nvPr>
            <p:ph type="ctrTitle" idx="9"/>
          </p:nvPr>
        </p:nvSpPr>
        <p:spPr>
          <a:xfrm>
            <a:off x="5680598" y="1163091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2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SOLVE PROBLEMS</a:t>
            </a:r>
            <a:endParaRPr sz="22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58" name="Google Shape;25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075" y="357250"/>
            <a:ext cx="1173500" cy="11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3"/>
          <p:cNvPicPr preferRelativeResize="0"/>
          <p:nvPr/>
        </p:nvPicPr>
        <p:blipFill rotWithShape="1">
          <a:blip r:embed="rId4">
            <a:alphaModFix/>
          </a:blip>
          <a:srcRect t="9358" b="10921"/>
          <a:stretch/>
        </p:blipFill>
        <p:spPr>
          <a:xfrm>
            <a:off x="4572000" y="2676097"/>
            <a:ext cx="1294775" cy="10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538" y="357250"/>
            <a:ext cx="1376732" cy="1112400"/>
          </a:xfrm>
          <a:prstGeom prst="rect">
            <a:avLst/>
          </a:prstGeom>
          <a:noFill/>
          <a:ln w="9525" cap="flat" cmpd="sng">
            <a:solidFill>
              <a:srgbClr val="F8F9F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1" name="Google Shape;261;p13"/>
          <p:cNvPicPr preferRelativeResize="0"/>
          <p:nvPr/>
        </p:nvPicPr>
        <p:blipFill rotWithShape="1">
          <a:blip r:embed="rId6">
            <a:alphaModFix/>
          </a:blip>
          <a:srcRect t="24956" b="27012"/>
          <a:stretch/>
        </p:blipFill>
        <p:spPr>
          <a:xfrm>
            <a:off x="5680600" y="243050"/>
            <a:ext cx="1773950" cy="85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87024" y="2652785"/>
            <a:ext cx="1173500" cy="11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3"/>
          <p:cNvSpPr txBox="1">
            <a:spLocks noGrp="1"/>
          </p:cNvSpPr>
          <p:nvPr>
            <p:ph type="subTitle" idx="1"/>
          </p:nvPr>
        </p:nvSpPr>
        <p:spPr>
          <a:xfrm>
            <a:off x="462725" y="2038075"/>
            <a:ext cx="15639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s" sz="120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 listen to students.</a:t>
            </a:r>
            <a:endParaRPr sz="120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5"/>
          </p:nvPr>
        </p:nvSpPr>
        <p:spPr>
          <a:xfrm>
            <a:off x="2993176" y="1875788"/>
            <a:ext cx="16482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s" sz="120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 think about the ways how to solve problems, and how to make school life more pleasant.</a:t>
            </a:r>
            <a:endParaRPr sz="120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5" name="Google Shape;265;p13"/>
          <p:cNvSpPr txBox="1">
            <a:spLocks noGrp="1"/>
          </p:cNvSpPr>
          <p:nvPr>
            <p:ph type="subTitle" idx="13"/>
          </p:nvPr>
        </p:nvSpPr>
        <p:spPr>
          <a:xfrm>
            <a:off x="5756925" y="1943788"/>
            <a:ext cx="19614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s" sz="120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We solve problems that are  related to  students’ feelings  and their needs.</a:t>
            </a:r>
            <a:endParaRPr sz="120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66" name="Google Shape;266;p13"/>
          <p:cNvSpPr/>
          <p:nvPr/>
        </p:nvSpPr>
        <p:spPr>
          <a:xfrm>
            <a:off x="0" y="3848250"/>
            <a:ext cx="1304100" cy="1304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"/>
          <p:cNvSpPr/>
          <p:nvPr/>
        </p:nvSpPr>
        <p:spPr>
          <a:xfrm>
            <a:off x="7839900" y="0"/>
            <a:ext cx="1304100" cy="1304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"/>
          <p:cNvSpPr/>
          <p:nvPr/>
        </p:nvSpPr>
        <p:spPr>
          <a:xfrm>
            <a:off x="733225" y="3497450"/>
            <a:ext cx="871200" cy="9156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"/>
          <p:cNvSpPr/>
          <p:nvPr/>
        </p:nvSpPr>
        <p:spPr>
          <a:xfrm>
            <a:off x="8272800" y="4236750"/>
            <a:ext cx="871200" cy="9156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"/>
          <p:cNvSpPr/>
          <p:nvPr/>
        </p:nvSpPr>
        <p:spPr>
          <a:xfrm>
            <a:off x="7979050" y="3896150"/>
            <a:ext cx="871200" cy="9156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"/>
          <p:cNvSpPr/>
          <p:nvPr/>
        </p:nvSpPr>
        <p:spPr>
          <a:xfrm>
            <a:off x="1634400" y="2860000"/>
            <a:ext cx="4275000" cy="175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4"/>
          <p:cNvSpPr txBox="1">
            <a:spLocks noGrp="1"/>
          </p:cNvSpPr>
          <p:nvPr>
            <p:ph type="subTitle" idx="1"/>
          </p:nvPr>
        </p:nvSpPr>
        <p:spPr>
          <a:xfrm>
            <a:off x="1634400" y="3007500"/>
            <a:ext cx="42750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 sz="180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school has a lot of different traditions.</a:t>
            </a:r>
            <a:endParaRPr sz="18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</a:pPr>
            <a:endParaRPr sz="180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77" name="Google Shape;277;p14"/>
          <p:cNvSpPr txBox="1">
            <a:spLocks noGrp="1"/>
          </p:cNvSpPr>
          <p:nvPr>
            <p:ph type="ctrTitle"/>
          </p:nvPr>
        </p:nvSpPr>
        <p:spPr>
          <a:xfrm>
            <a:off x="5973375" y="1071750"/>
            <a:ext cx="30291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" sz="3000" b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TRADITIONS</a:t>
            </a:r>
            <a:endParaRPr sz="3000" b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78" name="Google Shape;278;p14"/>
          <p:cNvSpPr/>
          <p:nvPr/>
        </p:nvSpPr>
        <p:spPr>
          <a:xfrm rot="-5400000" flipH="1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/>
          <p:nvPr/>
        </p:nvSpPr>
        <p:spPr>
          <a:xfrm rot="-5400000" flipH="1">
            <a:off x="8512650" y="315510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/>
          <p:nvPr/>
        </p:nvSpPr>
        <p:spPr>
          <a:xfrm rot="-5400000" flipH="1">
            <a:off x="7398150" y="3162450"/>
            <a:ext cx="891300" cy="2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4"/>
          <p:cNvPicPr preferRelativeResize="0"/>
          <p:nvPr/>
        </p:nvPicPr>
        <p:blipFill rotWithShape="1">
          <a:blip r:embed="rId3">
            <a:alphaModFix/>
          </a:blip>
          <a:srcRect b="6200"/>
          <a:stretch/>
        </p:blipFill>
        <p:spPr>
          <a:xfrm>
            <a:off x="1634400" y="0"/>
            <a:ext cx="4275000" cy="30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4"/>
          <p:cNvSpPr/>
          <p:nvPr/>
        </p:nvSpPr>
        <p:spPr>
          <a:xfrm>
            <a:off x="0" y="0"/>
            <a:ext cx="1449000" cy="13659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"/>
          <p:cNvSpPr txBox="1">
            <a:spLocks noGrp="1"/>
          </p:cNvSpPr>
          <p:nvPr>
            <p:ph type="subTitle" idx="1"/>
          </p:nvPr>
        </p:nvSpPr>
        <p:spPr>
          <a:xfrm flipH="1">
            <a:off x="281275" y="2414025"/>
            <a:ext cx="32952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s" sz="1800">
                <a:latin typeface="Montserrat ExtraBold"/>
                <a:ea typeface="Montserrat ExtraBold"/>
                <a:cs typeface="Montserrat ExtraBold"/>
                <a:sym typeface="Montserrat ExtraBold"/>
              </a:rPr>
              <a:t>Students prepare a short concert for the teachers.</a:t>
            </a:r>
            <a:endParaRPr sz="1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88" name="Google Shape;288;p15"/>
          <p:cNvPicPr preferRelativeResize="0"/>
          <p:nvPr/>
        </p:nvPicPr>
        <p:blipFill rotWithShape="1">
          <a:blip r:embed="rId3">
            <a:alphaModFix/>
          </a:blip>
          <a:srcRect l="969" t="24955" b="18683"/>
          <a:stretch/>
        </p:blipFill>
        <p:spPr>
          <a:xfrm>
            <a:off x="-75362" y="543375"/>
            <a:ext cx="4600551" cy="173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5"/>
          <p:cNvPicPr preferRelativeResize="0"/>
          <p:nvPr/>
        </p:nvPicPr>
        <p:blipFill rotWithShape="1">
          <a:blip r:embed="rId4">
            <a:alphaModFix/>
          </a:blip>
          <a:srcRect b="57480"/>
          <a:stretch/>
        </p:blipFill>
        <p:spPr>
          <a:xfrm>
            <a:off x="0" y="3300350"/>
            <a:ext cx="4600575" cy="13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5"/>
          <p:cNvSpPr/>
          <p:nvPr/>
        </p:nvSpPr>
        <p:spPr>
          <a:xfrm>
            <a:off x="3924225" y="540000"/>
            <a:ext cx="3211500" cy="512100"/>
          </a:xfrm>
          <a:prstGeom prst="rect">
            <a:avLst/>
          </a:prstGeom>
          <a:solidFill>
            <a:schemeClr val="accent1">
              <a:alpha val="6156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3924225" y="3300350"/>
            <a:ext cx="3449400" cy="640800"/>
          </a:xfrm>
          <a:prstGeom prst="rect">
            <a:avLst/>
          </a:prstGeom>
          <a:solidFill>
            <a:schemeClr val="accent1">
              <a:alpha val="6156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 flipH="1">
            <a:off x="942188" y="1920175"/>
            <a:ext cx="2716200" cy="512100"/>
          </a:xfrm>
          <a:prstGeom prst="rect">
            <a:avLst/>
          </a:prstGeom>
          <a:solidFill>
            <a:schemeClr val="accent1">
              <a:alpha val="6156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/>
          </p:nvPr>
        </p:nvSpPr>
        <p:spPr>
          <a:xfrm>
            <a:off x="942876" y="1989200"/>
            <a:ext cx="2389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" sz="20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TEACHER’S DAY</a:t>
            </a:r>
            <a:endParaRPr sz="2000" b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4" name="Google Shape;294;p15"/>
          <p:cNvSpPr txBox="1">
            <a:spLocks noGrp="1"/>
          </p:cNvSpPr>
          <p:nvPr>
            <p:ph type="subTitle" idx="2"/>
          </p:nvPr>
        </p:nvSpPr>
        <p:spPr>
          <a:xfrm>
            <a:off x="4525200" y="963388"/>
            <a:ext cx="3997500" cy="8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s" sz="1800">
                <a:latin typeface="Montserrat ExtraBold"/>
                <a:ea typeface="Montserrat ExtraBold"/>
                <a:cs typeface="Montserrat ExtraBold"/>
                <a:sym typeface="Montserrat ExtraBold"/>
              </a:rPr>
              <a:t>On this day we all get together  to start a new school year.</a:t>
            </a:r>
            <a:endParaRPr sz="1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5" name="Google Shape;295;p15"/>
          <p:cNvSpPr txBox="1">
            <a:spLocks noGrp="1"/>
          </p:cNvSpPr>
          <p:nvPr>
            <p:ph type="ctrTitle" idx="3"/>
          </p:nvPr>
        </p:nvSpPr>
        <p:spPr>
          <a:xfrm>
            <a:off x="4436325" y="617550"/>
            <a:ext cx="3211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" sz="20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FIRST SCHOOL DAY</a:t>
            </a:r>
            <a:endParaRPr sz="2000" b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6" name="Google Shape;296;p15"/>
          <p:cNvSpPr txBox="1">
            <a:spLocks noGrp="1"/>
          </p:cNvSpPr>
          <p:nvPr>
            <p:ph type="subTitle" idx="4"/>
          </p:nvPr>
        </p:nvSpPr>
        <p:spPr>
          <a:xfrm>
            <a:off x="4647374" y="3941150"/>
            <a:ext cx="27162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s" sz="1800">
                <a:latin typeface="Montserrat ExtraBold"/>
                <a:ea typeface="Montserrat ExtraBold"/>
                <a:cs typeface="Montserrat ExtraBold"/>
                <a:sym typeface="Montserrat ExtraBold"/>
              </a:rPr>
              <a:t>Usually students prepare performances.</a:t>
            </a:r>
            <a:endParaRPr sz="180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7" name="Google Shape;297;p15"/>
          <p:cNvSpPr txBox="1">
            <a:spLocks noGrp="1"/>
          </p:cNvSpPr>
          <p:nvPr>
            <p:ph type="ctrTitle" idx="5"/>
          </p:nvPr>
        </p:nvSpPr>
        <p:spPr>
          <a:xfrm>
            <a:off x="4525200" y="3457800"/>
            <a:ext cx="35346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s" sz="20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LATVIA’S BIRTHDAY - 18TH NOVEMBER </a:t>
            </a:r>
            <a:endParaRPr sz="2000" b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98" name="Google Shape;298;p15"/>
          <p:cNvPicPr preferRelativeResize="0"/>
          <p:nvPr/>
        </p:nvPicPr>
        <p:blipFill rotWithShape="1">
          <a:blip r:embed="rId5">
            <a:alphaModFix/>
          </a:blip>
          <a:srcRect t="23197" b="32037"/>
          <a:stretch/>
        </p:blipFill>
        <p:spPr>
          <a:xfrm>
            <a:off x="3576463" y="1824838"/>
            <a:ext cx="4600575" cy="14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5"/>
          <p:cNvPicPr preferRelativeResize="0"/>
          <p:nvPr/>
        </p:nvPicPr>
        <p:blipFill rotWithShape="1">
          <a:blip r:embed="rId6">
            <a:alphaModFix/>
          </a:blip>
          <a:srcRect t="20129" b="24646"/>
          <a:stretch/>
        </p:blipFill>
        <p:spPr>
          <a:xfrm>
            <a:off x="0" y="3207550"/>
            <a:ext cx="4600575" cy="158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"/>
          <p:cNvSpPr/>
          <p:nvPr/>
        </p:nvSpPr>
        <p:spPr>
          <a:xfrm>
            <a:off x="0" y="229075"/>
            <a:ext cx="3152700" cy="25236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6"/>
          <p:cNvSpPr/>
          <p:nvPr/>
        </p:nvSpPr>
        <p:spPr>
          <a:xfrm>
            <a:off x="3873250" y="3102525"/>
            <a:ext cx="5270700" cy="944100"/>
          </a:xfrm>
          <a:prstGeom prst="rect">
            <a:avLst/>
          </a:prstGeom>
          <a:solidFill>
            <a:schemeClr val="accent1">
              <a:alpha val="6156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6"/>
          <p:cNvSpPr txBox="1"/>
          <p:nvPr/>
        </p:nvSpPr>
        <p:spPr>
          <a:xfrm flipH="1">
            <a:off x="242950" y="3572825"/>
            <a:ext cx="3778500" cy="10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" sz="28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New students become real members of the school.</a:t>
            </a:r>
            <a:endParaRPr sz="28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7" name="Google Shape;307;p16"/>
          <p:cNvSpPr txBox="1">
            <a:spLocks noGrp="1"/>
          </p:cNvSpPr>
          <p:nvPr>
            <p:ph type="ctrTitle"/>
          </p:nvPr>
        </p:nvSpPr>
        <p:spPr>
          <a:xfrm>
            <a:off x="5353000" y="931025"/>
            <a:ext cx="29286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" sz="3000" b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FRESHERS</a:t>
            </a:r>
            <a:endParaRPr sz="3000" b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8" name="Google Shape;308;p16"/>
          <p:cNvSpPr/>
          <p:nvPr/>
        </p:nvSpPr>
        <p:spPr>
          <a:xfrm>
            <a:off x="2388522" y="1364604"/>
            <a:ext cx="487515" cy="486396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1042355" y="2354218"/>
            <a:ext cx="3152751" cy="17585"/>
          </a:xfrm>
          <a:custGeom>
            <a:avLst/>
            <a:gdLst/>
            <a:ahLst/>
            <a:cxnLst/>
            <a:rect l="l" t="t" r="r" b="b"/>
            <a:pathLst>
              <a:path w="148173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6"/>
          <p:cNvSpPr/>
          <p:nvPr/>
        </p:nvSpPr>
        <p:spPr>
          <a:xfrm>
            <a:off x="1042355" y="2354218"/>
            <a:ext cx="1510383" cy="17585"/>
          </a:xfrm>
          <a:custGeom>
            <a:avLst/>
            <a:gdLst/>
            <a:ahLst/>
            <a:cxnLst/>
            <a:rect l="l" t="t" r="r" b="b"/>
            <a:pathLst>
              <a:path w="70985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6"/>
          <p:cNvSpPr/>
          <p:nvPr/>
        </p:nvSpPr>
        <p:spPr>
          <a:xfrm>
            <a:off x="2539116" y="2337350"/>
            <a:ext cx="51832" cy="51302"/>
          </a:xfrm>
          <a:custGeom>
            <a:avLst/>
            <a:gdLst/>
            <a:ahLst/>
            <a:cxnLst/>
            <a:rect l="l" t="t" r="r" b="b"/>
            <a:pathLst>
              <a:path w="2436" h="2436" extrusionOk="0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6"/>
          <p:cNvSpPr/>
          <p:nvPr/>
        </p:nvSpPr>
        <p:spPr>
          <a:xfrm>
            <a:off x="1230513" y="2256223"/>
            <a:ext cx="47527" cy="52655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6"/>
          <p:cNvSpPr/>
          <p:nvPr/>
        </p:nvSpPr>
        <p:spPr>
          <a:xfrm>
            <a:off x="1288462" y="2252605"/>
            <a:ext cx="10468" cy="59875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6"/>
          <p:cNvSpPr/>
          <p:nvPr/>
        </p:nvSpPr>
        <p:spPr>
          <a:xfrm>
            <a:off x="1117448" y="2252605"/>
            <a:ext cx="9984" cy="59875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6"/>
          <p:cNvSpPr/>
          <p:nvPr/>
        </p:nvSpPr>
        <p:spPr>
          <a:xfrm>
            <a:off x="1091314" y="2252605"/>
            <a:ext cx="9998" cy="59875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6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6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6"/>
          <p:cNvSpPr/>
          <p:nvPr/>
        </p:nvSpPr>
        <p:spPr>
          <a:xfrm>
            <a:off x="5455852" y="4303005"/>
            <a:ext cx="2640443" cy="14727"/>
          </a:xfrm>
          <a:custGeom>
            <a:avLst/>
            <a:gdLst/>
            <a:ahLst/>
            <a:cxnLst/>
            <a:rect l="l" t="t" r="r" b="b"/>
            <a:pathLst>
              <a:path w="148173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6"/>
          <p:cNvSpPr/>
          <p:nvPr/>
        </p:nvSpPr>
        <p:spPr>
          <a:xfrm>
            <a:off x="5455852" y="4303005"/>
            <a:ext cx="1264953" cy="14727"/>
          </a:xfrm>
          <a:custGeom>
            <a:avLst/>
            <a:gdLst/>
            <a:ahLst/>
            <a:cxnLst/>
            <a:rect l="l" t="t" r="r" b="b"/>
            <a:pathLst>
              <a:path w="70985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6"/>
          <p:cNvSpPr/>
          <p:nvPr/>
        </p:nvSpPr>
        <p:spPr>
          <a:xfrm>
            <a:off x="6709356" y="4288879"/>
            <a:ext cx="43410" cy="42965"/>
          </a:xfrm>
          <a:custGeom>
            <a:avLst/>
            <a:gdLst/>
            <a:ahLst/>
            <a:cxnLst/>
            <a:rect l="l" t="t" r="r" b="b"/>
            <a:pathLst>
              <a:path w="2436" h="2436" extrusionOk="0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6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6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6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6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675" y="374453"/>
            <a:ext cx="3349200" cy="223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7400" y="2502938"/>
            <a:ext cx="3214900" cy="21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6"/>
          <p:cNvSpPr/>
          <p:nvPr/>
        </p:nvSpPr>
        <p:spPr>
          <a:xfrm>
            <a:off x="8282300" y="0"/>
            <a:ext cx="871200" cy="17850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6"/>
          <p:cNvSpPr/>
          <p:nvPr/>
        </p:nvSpPr>
        <p:spPr>
          <a:xfrm rot="-5400000" flipH="1">
            <a:off x="7350600" y="-1254600"/>
            <a:ext cx="548400" cy="30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7"/>
          <p:cNvSpPr/>
          <p:nvPr/>
        </p:nvSpPr>
        <p:spPr>
          <a:xfrm rot="5400000">
            <a:off x="2655138" y="2225863"/>
            <a:ext cx="1574400" cy="2058575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7"/>
          <p:cNvSpPr/>
          <p:nvPr/>
        </p:nvSpPr>
        <p:spPr>
          <a:xfrm rot="-5400000" flipH="1">
            <a:off x="4809449" y="565550"/>
            <a:ext cx="1574400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7"/>
          <p:cNvSpPr/>
          <p:nvPr/>
        </p:nvSpPr>
        <p:spPr>
          <a:xfrm rot="-5400000" flipH="1">
            <a:off x="4809449" y="2213050"/>
            <a:ext cx="1574400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7"/>
          <p:cNvSpPr txBox="1">
            <a:spLocks noGrp="1"/>
          </p:cNvSpPr>
          <p:nvPr>
            <p:ph type="ctrTitle" idx="4294967295"/>
          </p:nvPr>
        </p:nvSpPr>
        <p:spPr>
          <a:xfrm>
            <a:off x="3012651" y="904925"/>
            <a:ext cx="1323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</a:pPr>
            <a:r>
              <a:rPr lang="es" sz="18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MERCURY</a:t>
            </a:r>
            <a:endParaRPr sz="1800" b="1" i="0" u="none" strike="noStrike" cap="none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37" name="Google Shape;337;p17"/>
          <p:cNvSpPr txBox="1">
            <a:spLocks noGrp="1"/>
          </p:cNvSpPr>
          <p:nvPr>
            <p:ph type="ctrTitle" idx="4294967295"/>
          </p:nvPr>
        </p:nvSpPr>
        <p:spPr>
          <a:xfrm>
            <a:off x="3082540" y="3602179"/>
            <a:ext cx="125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</a:pPr>
            <a:r>
              <a:rPr lang="es" sz="18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VENUS</a:t>
            </a:r>
            <a:endParaRPr sz="1800" b="1" i="0" u="none" strike="noStrike" cap="none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38" name="Google Shape;338;p17"/>
          <p:cNvSpPr txBox="1">
            <a:spLocks noGrp="1"/>
          </p:cNvSpPr>
          <p:nvPr>
            <p:ph type="ctrTitle" idx="4294967295"/>
          </p:nvPr>
        </p:nvSpPr>
        <p:spPr>
          <a:xfrm>
            <a:off x="4820700" y="582675"/>
            <a:ext cx="15519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</a:pPr>
            <a:r>
              <a:rPr lang="es" sz="18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CHRISTMAS CONCERT</a:t>
            </a:r>
            <a:endParaRPr sz="1800" b="1" i="0" u="none" strike="noStrike" cap="none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39" name="Google Shape;339;p17"/>
          <p:cNvSpPr txBox="1">
            <a:spLocks noGrp="1"/>
          </p:cNvSpPr>
          <p:nvPr>
            <p:ph type="ctrTitle" idx="4294967295"/>
          </p:nvPr>
        </p:nvSpPr>
        <p:spPr>
          <a:xfrm>
            <a:off x="4721410" y="3602179"/>
            <a:ext cx="125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</a:pPr>
            <a:r>
              <a:rPr lang="es" sz="18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SATURN</a:t>
            </a:r>
            <a:endParaRPr sz="1800" b="1" i="0" u="none" strike="noStrike" cap="none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40" name="Google Shape;340;p17"/>
          <p:cNvSpPr txBox="1">
            <a:spLocks noGrp="1"/>
          </p:cNvSpPr>
          <p:nvPr>
            <p:ph type="subTitle" idx="4294967295"/>
          </p:nvPr>
        </p:nvSpPr>
        <p:spPr>
          <a:xfrm flipH="1">
            <a:off x="4935000" y="582675"/>
            <a:ext cx="13233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None/>
            </a:pPr>
            <a:r>
              <a:rPr lang="es" sz="10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Despite being red, Mars is a cold place, not hot. It’s full of iron oxide dust</a:t>
            </a:r>
            <a:endParaRPr sz="1000" b="0" i="0" u="none" strike="noStrike" cap="none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41" name="Google Shape;341;p17"/>
          <p:cNvSpPr txBox="1">
            <a:spLocks noGrp="1"/>
          </p:cNvSpPr>
          <p:nvPr>
            <p:ph type="subTitle" idx="4294967295"/>
          </p:nvPr>
        </p:nvSpPr>
        <p:spPr>
          <a:xfrm flipH="1">
            <a:off x="4699200" y="2760729"/>
            <a:ext cx="13233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None/>
            </a:pPr>
            <a:r>
              <a:rPr lang="es" sz="10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Saturn is the ringed planet. It’s a gas giant, composed mostly of hydrogen and helium</a:t>
            </a:r>
            <a:endParaRPr sz="1000" b="0" i="0" u="none" strike="noStrike" cap="none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42" name="Google Shape;342;p17"/>
          <p:cNvSpPr txBox="1">
            <a:spLocks noGrp="1"/>
          </p:cNvSpPr>
          <p:nvPr>
            <p:ph type="subTitle" idx="4294967295"/>
          </p:nvPr>
        </p:nvSpPr>
        <p:spPr>
          <a:xfrm flipH="1">
            <a:off x="3005300" y="1289825"/>
            <a:ext cx="13233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None/>
            </a:pPr>
            <a:r>
              <a:rPr lang="es" sz="10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Mercury is the closest planet to the Sun and the smallest one in the Solar System</a:t>
            </a:r>
            <a:endParaRPr sz="1000" b="0" i="0" u="none" strike="noStrike" cap="none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43" name="Google Shape;343;p17"/>
          <p:cNvSpPr txBox="1">
            <a:spLocks noGrp="1"/>
          </p:cNvSpPr>
          <p:nvPr>
            <p:ph type="subTitle" idx="4294967295"/>
          </p:nvPr>
        </p:nvSpPr>
        <p:spPr>
          <a:xfrm flipH="1">
            <a:off x="3012644" y="2760729"/>
            <a:ext cx="13233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None/>
            </a:pPr>
            <a:r>
              <a:rPr lang="es" sz="1000" b="0" i="0" u="none" strike="noStrike" cap="none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Venus has a beautiful name and is the second planet from the Sun</a:t>
            </a:r>
            <a:endParaRPr sz="1000" b="0" i="0" u="none" strike="noStrike" cap="none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344" name="Google Shape;34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4550" y="662925"/>
            <a:ext cx="2747700" cy="1731900"/>
          </a:xfrm>
          <a:prstGeom prst="homePlate">
            <a:avLst>
              <a:gd name="adj" fmla="val 27951"/>
            </a:avLst>
          </a:prstGeom>
          <a:noFill/>
          <a:ln>
            <a:noFill/>
          </a:ln>
        </p:spPr>
      </p:pic>
      <p:sp>
        <p:nvSpPr>
          <p:cNvPr id="345" name="Google Shape;345;p17"/>
          <p:cNvSpPr txBox="1"/>
          <p:nvPr/>
        </p:nvSpPr>
        <p:spPr>
          <a:xfrm>
            <a:off x="4554550" y="216525"/>
            <a:ext cx="3957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CHRISTMAS CONCERT</a:t>
            </a:r>
            <a:endParaRPr sz="24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6" name="Google Shape;346;p17"/>
          <p:cNvSpPr txBox="1"/>
          <p:nvPr/>
        </p:nvSpPr>
        <p:spPr>
          <a:xfrm>
            <a:off x="1438800" y="216525"/>
            <a:ext cx="289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CHOIR</a:t>
            </a:r>
            <a:r>
              <a:rPr lang="es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 CONTEST</a:t>
            </a:r>
            <a:endParaRPr sz="24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47" name="Google Shape;34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723925" y="2467950"/>
            <a:ext cx="2747700" cy="1831800"/>
          </a:xfrm>
          <a:prstGeom prst="homePlate">
            <a:avLst>
              <a:gd name="adj" fmla="val 23732"/>
            </a:avLst>
          </a:prstGeom>
          <a:noFill/>
          <a:ln>
            <a:noFill/>
          </a:ln>
        </p:spPr>
      </p:pic>
      <p:sp>
        <p:nvSpPr>
          <p:cNvPr id="348" name="Google Shape;348;p17"/>
          <p:cNvSpPr txBox="1"/>
          <p:nvPr/>
        </p:nvSpPr>
        <p:spPr>
          <a:xfrm>
            <a:off x="856700" y="4372875"/>
            <a:ext cx="3842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SHORT FILM FESTIVAL</a:t>
            </a:r>
            <a:endParaRPr sz="24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49" name="Google Shape;34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6950" y="2467950"/>
            <a:ext cx="2742900" cy="1831800"/>
          </a:xfrm>
          <a:prstGeom prst="homePlate">
            <a:avLst>
              <a:gd name="adj" fmla="val 26807"/>
            </a:avLst>
          </a:prstGeom>
          <a:noFill/>
          <a:ln>
            <a:noFill/>
          </a:ln>
        </p:spPr>
      </p:pic>
      <p:sp>
        <p:nvSpPr>
          <p:cNvPr id="350" name="Google Shape;350;p17"/>
          <p:cNvSpPr txBox="1"/>
          <p:nvPr/>
        </p:nvSpPr>
        <p:spPr>
          <a:xfrm>
            <a:off x="4763375" y="4372850"/>
            <a:ext cx="3668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CHRISTMAS MAIL</a:t>
            </a:r>
            <a:endParaRPr sz="24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51" name="Google Shape;35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723925" y="678075"/>
            <a:ext cx="2747700" cy="1701600"/>
          </a:xfrm>
          <a:prstGeom prst="homePlate">
            <a:avLst>
              <a:gd name="adj" fmla="val 29803"/>
            </a:avLst>
          </a:prstGeom>
          <a:noFill/>
          <a:ln>
            <a:noFill/>
          </a:ln>
        </p:spPr>
      </p:pic>
      <p:sp>
        <p:nvSpPr>
          <p:cNvPr id="352" name="Google Shape;352;p17"/>
          <p:cNvSpPr/>
          <p:nvPr/>
        </p:nvSpPr>
        <p:spPr>
          <a:xfrm>
            <a:off x="8277300" y="1072425"/>
            <a:ext cx="871200" cy="827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7"/>
          <p:cNvSpPr/>
          <p:nvPr/>
        </p:nvSpPr>
        <p:spPr>
          <a:xfrm rot="-5400000" flipH="1">
            <a:off x="8304300" y="2142275"/>
            <a:ext cx="827100" cy="86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7"/>
          <p:cNvSpPr/>
          <p:nvPr/>
        </p:nvSpPr>
        <p:spPr>
          <a:xfrm rot="-5400000" flipH="1">
            <a:off x="8289000" y="4297500"/>
            <a:ext cx="847800" cy="85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7"/>
          <p:cNvSpPr/>
          <p:nvPr/>
        </p:nvSpPr>
        <p:spPr>
          <a:xfrm rot="-5400000" flipH="1">
            <a:off x="8299350" y="-17550"/>
            <a:ext cx="827100" cy="86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7"/>
          <p:cNvSpPr/>
          <p:nvPr/>
        </p:nvSpPr>
        <p:spPr>
          <a:xfrm rot="-5400000" flipH="1">
            <a:off x="12475" y="1049925"/>
            <a:ext cx="827100" cy="87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7"/>
          <p:cNvSpPr/>
          <p:nvPr/>
        </p:nvSpPr>
        <p:spPr>
          <a:xfrm rot="-5400000" flipH="1">
            <a:off x="7550" y="3219650"/>
            <a:ext cx="827100" cy="882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7"/>
          <p:cNvSpPr/>
          <p:nvPr/>
        </p:nvSpPr>
        <p:spPr>
          <a:xfrm>
            <a:off x="8277300" y="3247250"/>
            <a:ext cx="871200" cy="827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7"/>
          <p:cNvSpPr/>
          <p:nvPr/>
        </p:nvSpPr>
        <p:spPr>
          <a:xfrm>
            <a:off x="-4500" y="0"/>
            <a:ext cx="871200" cy="827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7"/>
          <p:cNvSpPr/>
          <p:nvPr/>
        </p:nvSpPr>
        <p:spPr>
          <a:xfrm>
            <a:off x="-14500" y="2159838"/>
            <a:ext cx="871200" cy="827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7"/>
          <p:cNvSpPr/>
          <p:nvPr/>
        </p:nvSpPr>
        <p:spPr>
          <a:xfrm>
            <a:off x="-14500" y="4334650"/>
            <a:ext cx="871200" cy="827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SPORTS EVENTS</a:t>
            </a:r>
            <a:endParaRPr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67" name="Google Shape;367;p19"/>
          <p:cNvSpPr/>
          <p:nvPr/>
        </p:nvSpPr>
        <p:spPr>
          <a:xfrm>
            <a:off x="2963625" y="810000"/>
            <a:ext cx="1122600" cy="1229100"/>
          </a:xfrm>
          <a:prstGeom prst="rect">
            <a:avLst/>
          </a:prstGeom>
          <a:solidFill>
            <a:schemeClr val="accent1">
              <a:alpha val="6156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9"/>
          <p:cNvSpPr/>
          <p:nvPr/>
        </p:nvSpPr>
        <p:spPr>
          <a:xfrm>
            <a:off x="3868500" y="2962650"/>
            <a:ext cx="1122600" cy="1229100"/>
          </a:xfrm>
          <a:prstGeom prst="rect">
            <a:avLst/>
          </a:prstGeom>
          <a:solidFill>
            <a:schemeClr val="accent1">
              <a:alpha val="6156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9"/>
          <p:cNvSpPr txBox="1"/>
          <p:nvPr/>
        </p:nvSpPr>
        <p:spPr>
          <a:xfrm>
            <a:off x="570225" y="4486625"/>
            <a:ext cx="340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OLYMPIC DAY</a:t>
            </a:r>
            <a:endParaRPr sz="24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70" name="Google Shape;370;p19"/>
          <p:cNvSpPr txBox="1"/>
          <p:nvPr/>
        </p:nvSpPr>
        <p:spPr>
          <a:xfrm>
            <a:off x="4738752" y="4486625"/>
            <a:ext cx="3849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 “AMAZING RACE”</a:t>
            </a:r>
            <a:endParaRPr sz="24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71" name="Google Shape;371;p19"/>
          <p:cNvPicPr preferRelativeResize="0"/>
          <p:nvPr/>
        </p:nvPicPr>
        <p:blipFill rotWithShape="1">
          <a:blip r:embed="rId3">
            <a:alphaModFix/>
          </a:blip>
          <a:srcRect l="18029" r="27745"/>
          <a:stretch/>
        </p:blipFill>
        <p:spPr>
          <a:xfrm>
            <a:off x="200600" y="188350"/>
            <a:ext cx="3356733" cy="424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9"/>
          <p:cNvPicPr preferRelativeResize="0"/>
          <p:nvPr/>
        </p:nvPicPr>
        <p:blipFill rotWithShape="1">
          <a:blip r:embed="rId4">
            <a:alphaModFix/>
          </a:blip>
          <a:srcRect l="9961" r="39398"/>
          <a:stretch/>
        </p:blipFill>
        <p:spPr>
          <a:xfrm>
            <a:off x="4738750" y="188350"/>
            <a:ext cx="3239025" cy="424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1"/>
          <p:cNvSpPr txBox="1">
            <a:spLocks noGrp="1"/>
          </p:cNvSpPr>
          <p:nvPr>
            <p:ph type="ctrTitle"/>
          </p:nvPr>
        </p:nvSpPr>
        <p:spPr>
          <a:xfrm rot="5400000">
            <a:off x="8570630" y="1869675"/>
            <a:ext cx="3481200" cy="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700"/>
          </a:p>
        </p:txBody>
      </p:sp>
      <p:pic>
        <p:nvPicPr>
          <p:cNvPr id="378" name="Google Shape;37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269548" cy="284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" y="2553925"/>
            <a:ext cx="3885327" cy="258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0037" y="10"/>
            <a:ext cx="2765901" cy="184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1"/>
          <p:cNvPicPr preferRelativeResize="0"/>
          <p:nvPr/>
        </p:nvPicPr>
        <p:blipFill rotWithShape="1">
          <a:blip r:embed="rId6">
            <a:alphaModFix/>
          </a:blip>
          <a:srcRect t="22731"/>
          <a:stretch/>
        </p:blipFill>
        <p:spPr>
          <a:xfrm>
            <a:off x="3885325" y="1843476"/>
            <a:ext cx="3375324" cy="1738276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1"/>
          <p:cNvSpPr/>
          <p:nvPr/>
        </p:nvSpPr>
        <p:spPr>
          <a:xfrm>
            <a:off x="7882575" y="0"/>
            <a:ext cx="12615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1"/>
          <p:cNvSpPr txBox="1"/>
          <p:nvPr/>
        </p:nvSpPr>
        <p:spPr>
          <a:xfrm rot="5400000">
            <a:off x="6462075" y="2191650"/>
            <a:ext cx="41025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thoughts about school</a:t>
            </a:r>
            <a:endParaRPr sz="24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84" name="Google Shape;384;p21"/>
          <p:cNvPicPr preferRelativeResize="0"/>
          <p:nvPr/>
        </p:nvPicPr>
        <p:blipFill rotWithShape="1">
          <a:blip r:embed="rId7">
            <a:alphaModFix/>
          </a:blip>
          <a:srcRect t="25144"/>
          <a:stretch/>
        </p:blipFill>
        <p:spPr>
          <a:xfrm>
            <a:off x="3645050" y="3519900"/>
            <a:ext cx="3855877" cy="16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8FC37433-E65D-4D5E-A3AC-894789570F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18</a:t>
            </a:fld>
            <a:endParaRPr lang="es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D9DDE30D-841D-4B49-A43F-FF14A4C66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21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C6256D17-DCA6-467B-9001-7D05F7AA13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19</a:t>
            </a:fld>
            <a:endParaRPr lang="es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3B73EA3C-E243-4DF1-BCB5-30519CD1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36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3876" y="82075"/>
            <a:ext cx="6360126" cy="477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"/>
          <p:cNvPicPr preferRelativeResize="0"/>
          <p:nvPr/>
        </p:nvPicPr>
        <p:blipFill rotWithShape="1">
          <a:blip r:embed="rId4">
            <a:alphaModFix/>
          </a:blip>
          <a:srcRect l="5086"/>
          <a:stretch/>
        </p:blipFill>
        <p:spPr>
          <a:xfrm>
            <a:off x="2230582" y="0"/>
            <a:ext cx="69134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 rot="5400000">
            <a:off x="882685" y="-722195"/>
            <a:ext cx="2142501" cy="3751041"/>
          </a:xfrm>
          <a:prstGeom prst="rect">
            <a:avLst/>
          </a:prstGeom>
          <a:solidFill>
            <a:schemeClr val="accent1">
              <a:alpha val="85882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"/>
          <p:cNvSpPr txBox="1">
            <a:spLocks noGrp="1"/>
          </p:cNvSpPr>
          <p:nvPr>
            <p:ph type="ctrTitle"/>
          </p:nvPr>
        </p:nvSpPr>
        <p:spPr>
          <a:xfrm>
            <a:off x="170019" y="82075"/>
            <a:ext cx="3784415" cy="2155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s" sz="4400" b="0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Madona State Gymnasium</a:t>
            </a:r>
            <a:endParaRPr sz="4400" b="0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9" name="Google Shape;139;p1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389F3CEF-BC59-434A-8607-7575228769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20</a:t>
            </a:fld>
            <a:endParaRPr lang="es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5A63B15F-F08B-42A3-9867-5410FAA84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30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2F9156FB-09B8-4BB6-A5EF-E0949F1274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21</a:t>
            </a:fld>
            <a:endParaRPr lang="es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65CC98E5-50F6-4DAB-8C8E-07EFE49D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28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/>
          <p:nvPr/>
        </p:nvSpPr>
        <p:spPr>
          <a:xfrm rot="-5400000">
            <a:off x="4313557" y="-95589"/>
            <a:ext cx="651600" cy="7850377"/>
          </a:xfrm>
          <a:prstGeom prst="rect">
            <a:avLst/>
          </a:prstGeom>
          <a:gradFill>
            <a:gsLst>
              <a:gs pos="0">
                <a:srgbClr val="9ECFCB">
                  <a:alpha val="28627"/>
                </a:srgbClr>
              </a:gs>
              <a:gs pos="100000">
                <a:schemeClr val="accent1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2"/>
          <p:cNvSpPr txBox="1">
            <a:spLocks noGrp="1"/>
          </p:cNvSpPr>
          <p:nvPr>
            <p:ph type="subTitle" idx="2"/>
          </p:nvPr>
        </p:nvSpPr>
        <p:spPr>
          <a:xfrm>
            <a:off x="75150" y="3503800"/>
            <a:ext cx="89937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es" sz="3100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THANK YOU FOR YOUR ATTENTION!!!</a:t>
            </a:r>
            <a:endParaRPr sz="3100" b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"/>
          <p:cNvSpPr/>
          <p:nvPr/>
        </p:nvSpPr>
        <p:spPr>
          <a:xfrm rot="-5400000" flipH="1">
            <a:off x="-957850" y="9579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 txBox="1">
            <a:spLocks noGrp="1"/>
          </p:cNvSpPr>
          <p:nvPr>
            <p:ph type="ctrTitle" idx="6"/>
          </p:nvPr>
        </p:nvSpPr>
        <p:spPr>
          <a:xfrm>
            <a:off x="3425275" y="2247575"/>
            <a:ext cx="22518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 sz="24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Uniform and symbols</a:t>
            </a:r>
            <a:endParaRPr sz="24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6" name="Google Shape;146;p2"/>
          <p:cNvSpPr txBox="1">
            <a:spLocks noGrp="1"/>
          </p:cNvSpPr>
          <p:nvPr>
            <p:ph type="title" idx="8"/>
          </p:nvPr>
        </p:nvSpPr>
        <p:spPr>
          <a:xfrm>
            <a:off x="1961057" y="2195013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s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03</a:t>
            </a:r>
            <a:endParaRPr b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7" name="Google Shape;147;p2"/>
          <p:cNvSpPr txBox="1">
            <a:spLocks noGrp="1"/>
          </p:cNvSpPr>
          <p:nvPr>
            <p:ph type="ctrTitle"/>
          </p:nvPr>
        </p:nvSpPr>
        <p:spPr>
          <a:xfrm>
            <a:off x="3423900" y="387475"/>
            <a:ext cx="23430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 sz="24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History of school</a:t>
            </a:r>
            <a:endParaRPr sz="24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8" name="Google Shape;148;p2"/>
          <p:cNvSpPr txBox="1">
            <a:spLocks noGrp="1"/>
          </p:cNvSpPr>
          <p:nvPr>
            <p:ph type="title" idx="2"/>
          </p:nvPr>
        </p:nvSpPr>
        <p:spPr>
          <a:xfrm>
            <a:off x="2023007" y="397213"/>
            <a:ext cx="17391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s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01</a:t>
            </a:r>
            <a:endParaRPr b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49" name="Google Shape;149;p2"/>
          <p:cNvSpPr txBox="1">
            <a:spLocks noGrp="1"/>
          </p:cNvSpPr>
          <p:nvPr>
            <p:ph type="ctrTitle" idx="3"/>
          </p:nvPr>
        </p:nvSpPr>
        <p:spPr>
          <a:xfrm>
            <a:off x="3425264" y="1231936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 sz="24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Numbers</a:t>
            </a:r>
            <a:endParaRPr sz="24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0" name="Google Shape;150;p2"/>
          <p:cNvSpPr txBox="1">
            <a:spLocks noGrp="1"/>
          </p:cNvSpPr>
          <p:nvPr>
            <p:ph type="title" idx="5"/>
          </p:nvPr>
        </p:nvSpPr>
        <p:spPr>
          <a:xfrm>
            <a:off x="1940207" y="1296113"/>
            <a:ext cx="1615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s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02</a:t>
            </a:r>
            <a:endParaRPr b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1" name="Google Shape;151;p2"/>
          <p:cNvSpPr txBox="1">
            <a:spLocks noGrp="1"/>
          </p:cNvSpPr>
          <p:nvPr>
            <p:ph type="ctrTitle" idx="13"/>
          </p:nvPr>
        </p:nvSpPr>
        <p:spPr>
          <a:xfrm>
            <a:off x="3425274" y="3992836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 sz="24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Traditions</a:t>
            </a:r>
            <a:endParaRPr sz="24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2" name="Google Shape;152;p2"/>
          <p:cNvSpPr txBox="1">
            <a:spLocks noGrp="1"/>
          </p:cNvSpPr>
          <p:nvPr>
            <p:ph type="title" idx="15"/>
          </p:nvPr>
        </p:nvSpPr>
        <p:spPr>
          <a:xfrm>
            <a:off x="1961057" y="3051863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s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04</a:t>
            </a:r>
            <a:endParaRPr b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3" name="Google Shape;153;p2"/>
          <p:cNvSpPr txBox="1">
            <a:spLocks noGrp="1"/>
          </p:cNvSpPr>
          <p:nvPr>
            <p:ph type="ctrTitle" idx="16"/>
          </p:nvPr>
        </p:nvSpPr>
        <p:spPr>
          <a:xfrm>
            <a:off x="3446099" y="3308848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s" sz="24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School council </a:t>
            </a:r>
            <a:endParaRPr sz="24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4" name="Google Shape;154;p2"/>
          <p:cNvSpPr txBox="1">
            <a:spLocks noGrp="1"/>
          </p:cNvSpPr>
          <p:nvPr>
            <p:ph type="title" idx="18"/>
          </p:nvPr>
        </p:nvSpPr>
        <p:spPr>
          <a:xfrm>
            <a:off x="1961057" y="3992813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s" b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05</a:t>
            </a:r>
            <a:endParaRPr b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55" name="Google Shape;155;p2"/>
          <p:cNvSpPr/>
          <p:nvPr/>
        </p:nvSpPr>
        <p:spPr>
          <a:xfrm>
            <a:off x="6763925" y="1019375"/>
            <a:ext cx="1304100" cy="1304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/>
          <p:nvPr/>
        </p:nvSpPr>
        <p:spPr>
          <a:xfrm>
            <a:off x="7513725" y="290975"/>
            <a:ext cx="1304100" cy="1304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/>
          <p:nvPr/>
        </p:nvSpPr>
        <p:spPr>
          <a:xfrm>
            <a:off x="7513725" y="3430750"/>
            <a:ext cx="1304100" cy="1304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/>
          <p:nvPr/>
        </p:nvSpPr>
        <p:spPr>
          <a:xfrm>
            <a:off x="6763925" y="2688725"/>
            <a:ext cx="1304100" cy="1304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/>
          <p:nvPr/>
        </p:nvSpPr>
        <p:spPr>
          <a:xfrm>
            <a:off x="5931150" y="1854050"/>
            <a:ext cx="1304100" cy="13041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/>
          <p:nvPr/>
        </p:nvSpPr>
        <p:spPr>
          <a:xfrm>
            <a:off x="7084475" y="1330325"/>
            <a:ext cx="663000" cy="6822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/>
          <p:nvPr/>
        </p:nvSpPr>
        <p:spPr>
          <a:xfrm>
            <a:off x="7084475" y="2999675"/>
            <a:ext cx="663000" cy="682200"/>
          </a:xfrm>
          <a:prstGeom prst="rect">
            <a:avLst/>
          </a:prstGeom>
          <a:solidFill>
            <a:schemeClr val="accent1">
              <a:alpha val="3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"/>
          <p:cNvSpPr txBox="1">
            <a:spLocks noGrp="1"/>
          </p:cNvSpPr>
          <p:nvPr>
            <p:ph type="ctrTitle"/>
          </p:nvPr>
        </p:nvSpPr>
        <p:spPr>
          <a:xfrm>
            <a:off x="819831" y="248550"/>
            <a:ext cx="79755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" b="0" dirty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HISTORY OF THE GYMNASIUM</a:t>
            </a:r>
            <a:endParaRPr b="0" dirty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7" name="Google Shape;167;p4"/>
          <p:cNvSpPr/>
          <p:nvPr/>
        </p:nvSpPr>
        <p:spPr>
          <a:xfrm rot="5400000">
            <a:off x="941100" y="-941100"/>
            <a:ext cx="542400" cy="24246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 txBox="1">
            <a:spLocks noGrp="1"/>
          </p:cNvSpPr>
          <p:nvPr>
            <p:ph type="subTitle" idx="4294967295"/>
          </p:nvPr>
        </p:nvSpPr>
        <p:spPr>
          <a:xfrm flipH="1">
            <a:off x="382925" y="904900"/>
            <a:ext cx="5637431" cy="399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Char char="◉"/>
            </a:pPr>
            <a:r>
              <a:rPr lang="es"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Madona Gymnasium started in 1908.</a:t>
            </a: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Char char="◉"/>
            </a:pPr>
            <a:r>
              <a:rPr lang="es"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From 1921 to 2003 it was called Madona City Gymnasium.</a:t>
            </a: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Char char="◉"/>
            </a:pPr>
            <a:r>
              <a:rPr lang="es"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 2003 got State Gymnasium status.</a:t>
            </a: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Char char="◉"/>
            </a:pPr>
            <a:r>
              <a:rPr lang="es"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During 18 years students studied in 4 different buildings.</a:t>
            </a: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Char char="◉"/>
            </a:pPr>
            <a:r>
              <a:rPr lang="es"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 February 2021 school was moved to a new building.</a:t>
            </a: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None/>
            </a:pP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9" name="Google Shape;169;p4"/>
          <p:cNvSpPr/>
          <p:nvPr/>
        </p:nvSpPr>
        <p:spPr>
          <a:xfrm rot="-5400000" flipH="1">
            <a:off x="20000" y="-19950"/>
            <a:ext cx="984600" cy="102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"/>
          <p:cNvSpPr/>
          <p:nvPr/>
        </p:nvSpPr>
        <p:spPr>
          <a:xfrm rot="-5400000" flipH="1">
            <a:off x="7450325" y="3421800"/>
            <a:ext cx="891300" cy="255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"/>
          <p:cNvSpPr/>
          <p:nvPr/>
        </p:nvSpPr>
        <p:spPr>
          <a:xfrm rot="5400000">
            <a:off x="7772700" y="2863050"/>
            <a:ext cx="586800" cy="21915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0355" y="836925"/>
            <a:ext cx="3007721" cy="2005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/>
          <p:nvPr/>
        </p:nvSpPr>
        <p:spPr>
          <a:xfrm>
            <a:off x="626300" y="1119800"/>
            <a:ext cx="2887500" cy="2031900"/>
          </a:xfrm>
          <a:prstGeom prst="rect">
            <a:avLst/>
          </a:prstGeom>
          <a:solidFill>
            <a:schemeClr val="accent1">
              <a:alpha val="72941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"/>
          <p:cNvSpPr txBox="1">
            <a:spLocks noGrp="1"/>
          </p:cNvSpPr>
          <p:nvPr>
            <p:ph type="ctrTitle"/>
          </p:nvPr>
        </p:nvSpPr>
        <p:spPr>
          <a:xfrm>
            <a:off x="666900" y="542000"/>
            <a:ext cx="3430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28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SCHOOL IN NUMBERS</a:t>
            </a:r>
            <a:endParaRPr sz="28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626300" y="1107200"/>
            <a:ext cx="2937858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Char char="●"/>
            </a:pPr>
            <a:r>
              <a:rPr lang="es"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Students- 260</a:t>
            </a: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Char char="●"/>
            </a:pPr>
            <a:r>
              <a:rPr lang="es"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Teachers- 40</a:t>
            </a: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Char char="●"/>
            </a:pPr>
            <a:r>
              <a:rPr lang="es"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7th to 12th grade</a:t>
            </a: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ExtraBold"/>
              <a:buChar char="●"/>
            </a:pPr>
            <a:r>
              <a:rPr lang="es"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This year’s colour- turquoise blue</a:t>
            </a: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80" name="Google Shape;180;p5"/>
          <p:cNvPicPr preferRelativeResize="0"/>
          <p:nvPr/>
        </p:nvPicPr>
        <p:blipFill rotWithShape="1">
          <a:blip r:embed="rId3">
            <a:alphaModFix/>
          </a:blip>
          <a:srcRect r="24029"/>
          <a:stretch/>
        </p:blipFill>
        <p:spPr>
          <a:xfrm>
            <a:off x="3673725" y="1258400"/>
            <a:ext cx="3783675" cy="352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5"/>
          <p:cNvSpPr txBox="1"/>
          <p:nvPr/>
        </p:nvSpPr>
        <p:spPr>
          <a:xfrm>
            <a:off x="3911650" y="741900"/>
            <a:ext cx="3302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" sz="2000" b="0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Number of students through the years </a:t>
            </a:r>
            <a:endParaRPr sz="2000" b="0" i="0" u="none" strike="noStrike" cap="none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4" name="Google Shape;184;p5"/>
          <p:cNvSpPr/>
          <p:nvPr/>
        </p:nvSpPr>
        <p:spPr>
          <a:xfrm>
            <a:off x="8656500" y="0"/>
            <a:ext cx="487500" cy="15291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5"/>
          <p:cNvSpPr/>
          <p:nvPr/>
        </p:nvSpPr>
        <p:spPr>
          <a:xfrm>
            <a:off x="8656500" y="3604322"/>
            <a:ext cx="487500" cy="15291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/>
          <p:cNvSpPr/>
          <p:nvPr/>
        </p:nvSpPr>
        <p:spPr>
          <a:xfrm rot="-5400000">
            <a:off x="8135688" y="-520800"/>
            <a:ext cx="487500" cy="15291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"/>
          <p:cNvSpPr/>
          <p:nvPr/>
        </p:nvSpPr>
        <p:spPr>
          <a:xfrm rot="5400000">
            <a:off x="918900" y="3637675"/>
            <a:ext cx="586800" cy="24246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"/>
          <p:cNvSpPr/>
          <p:nvPr/>
        </p:nvSpPr>
        <p:spPr>
          <a:xfrm rot="5400000">
            <a:off x="7638300" y="3637675"/>
            <a:ext cx="586800" cy="24246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"/>
          <p:cNvSpPr/>
          <p:nvPr/>
        </p:nvSpPr>
        <p:spPr>
          <a:xfrm rot="-5400000" flipH="1">
            <a:off x="-5100" y="3912900"/>
            <a:ext cx="1235700" cy="122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5"/>
          <p:cNvSpPr/>
          <p:nvPr/>
        </p:nvSpPr>
        <p:spPr>
          <a:xfrm rot="5400000" flipH="1">
            <a:off x="7630050" y="-904200"/>
            <a:ext cx="603300" cy="241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5"/>
          <p:cNvSpPr/>
          <p:nvPr/>
        </p:nvSpPr>
        <p:spPr>
          <a:xfrm rot="-5400000" flipH="1">
            <a:off x="8587425" y="4622950"/>
            <a:ext cx="626400" cy="48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/>
          <p:nvPr/>
        </p:nvSpPr>
        <p:spPr>
          <a:xfrm>
            <a:off x="0" y="0"/>
            <a:ext cx="2716200" cy="512100"/>
          </a:xfrm>
          <a:prstGeom prst="rect">
            <a:avLst/>
          </a:prstGeom>
          <a:solidFill>
            <a:schemeClr val="accent1">
              <a:alpha val="6156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 rot="5400000">
            <a:off x="-1102050" y="1102050"/>
            <a:ext cx="2716200" cy="512100"/>
          </a:xfrm>
          <a:prstGeom prst="rect">
            <a:avLst/>
          </a:prstGeom>
          <a:solidFill>
            <a:schemeClr val="accent1">
              <a:alpha val="6156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>
            <a:spLocks noGrp="1"/>
          </p:cNvSpPr>
          <p:nvPr>
            <p:ph type="ctrTitle"/>
          </p:nvPr>
        </p:nvSpPr>
        <p:spPr>
          <a:xfrm>
            <a:off x="934200" y="1280775"/>
            <a:ext cx="23829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24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SCHOOL UNIFORMS</a:t>
            </a:r>
            <a:endParaRPr sz="24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99" name="Google Shape;19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650" y="2168775"/>
            <a:ext cx="3869799" cy="257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"/>
          <p:cNvPicPr preferRelativeResize="0"/>
          <p:nvPr/>
        </p:nvPicPr>
        <p:blipFill rotWithShape="1">
          <a:blip r:embed="rId4">
            <a:alphaModFix/>
          </a:blip>
          <a:srcRect t="12951" b="9864"/>
          <a:stretch/>
        </p:blipFill>
        <p:spPr>
          <a:xfrm>
            <a:off x="3558300" y="908625"/>
            <a:ext cx="2728800" cy="3155700"/>
          </a:xfrm>
          <a:prstGeom prst="roundRect">
            <a:avLst>
              <a:gd name="adj" fmla="val 38539"/>
            </a:avLst>
          </a:prstGeom>
          <a:noFill/>
          <a:ln>
            <a:noFill/>
          </a:ln>
        </p:spPr>
      </p:pic>
      <p:pic>
        <p:nvPicPr>
          <p:cNvPr id="201" name="Google Shape;201;p6"/>
          <p:cNvPicPr preferRelativeResize="0"/>
          <p:nvPr/>
        </p:nvPicPr>
        <p:blipFill rotWithShape="1">
          <a:blip r:embed="rId5">
            <a:alphaModFix/>
          </a:blip>
          <a:srcRect l="8475"/>
          <a:stretch/>
        </p:blipFill>
        <p:spPr>
          <a:xfrm>
            <a:off x="6018525" y="178475"/>
            <a:ext cx="1696800" cy="2489400"/>
          </a:xfrm>
          <a:prstGeom prst="roundRect">
            <a:avLst>
              <a:gd name="adj" fmla="val 19497"/>
            </a:avLst>
          </a:prstGeom>
          <a:noFill/>
          <a:ln>
            <a:noFill/>
          </a:ln>
        </p:spPr>
      </p:pic>
      <p:pic>
        <p:nvPicPr>
          <p:cNvPr id="202" name="Google Shape;202;p6"/>
          <p:cNvPicPr preferRelativeResize="0"/>
          <p:nvPr/>
        </p:nvPicPr>
        <p:blipFill rotWithShape="1">
          <a:blip r:embed="rId6">
            <a:alphaModFix/>
          </a:blip>
          <a:srcRect l="5228" t="11157" r="4778" b="9319"/>
          <a:stretch/>
        </p:blipFill>
        <p:spPr>
          <a:xfrm>
            <a:off x="6893575" y="1280775"/>
            <a:ext cx="2250300" cy="2411400"/>
          </a:xfrm>
          <a:prstGeom prst="snip2SameRect">
            <a:avLst>
              <a:gd name="adj1" fmla="val 34023"/>
              <a:gd name="adj2" fmla="val 0"/>
            </a:avLst>
          </a:prstGeom>
          <a:noFill/>
          <a:ln>
            <a:noFill/>
          </a:ln>
        </p:spPr>
      </p:pic>
      <p:sp>
        <p:nvSpPr>
          <p:cNvPr id="203" name="Google Shape;203;p6"/>
          <p:cNvSpPr/>
          <p:nvPr/>
        </p:nvSpPr>
        <p:spPr>
          <a:xfrm>
            <a:off x="6427800" y="4631400"/>
            <a:ext cx="2716200" cy="512100"/>
          </a:xfrm>
          <a:prstGeom prst="rect">
            <a:avLst/>
          </a:prstGeom>
          <a:solidFill>
            <a:schemeClr val="accent1">
              <a:alpha val="61568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6"/>
          <p:cNvPicPr preferRelativeResize="0"/>
          <p:nvPr/>
        </p:nvPicPr>
        <p:blipFill rotWithShape="1">
          <a:blip r:embed="rId7">
            <a:alphaModFix/>
          </a:blip>
          <a:srcRect l="10288" t="3701" r="9208" b="7502"/>
          <a:stretch/>
        </p:blipFill>
        <p:spPr>
          <a:xfrm>
            <a:off x="5677075" y="2403425"/>
            <a:ext cx="1754100" cy="2580000"/>
          </a:xfrm>
          <a:prstGeom prst="snip2SameRect">
            <a:avLst>
              <a:gd name="adj1" fmla="val 35395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"/>
          <p:cNvSpPr/>
          <p:nvPr/>
        </p:nvSpPr>
        <p:spPr>
          <a:xfrm rot="-5400000">
            <a:off x="5574300" y="1562000"/>
            <a:ext cx="5131800" cy="200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7"/>
          <p:cNvSpPr txBox="1">
            <a:spLocks noGrp="1"/>
          </p:cNvSpPr>
          <p:nvPr>
            <p:ph type="ctrTitle"/>
          </p:nvPr>
        </p:nvSpPr>
        <p:spPr>
          <a:xfrm>
            <a:off x="663000" y="371000"/>
            <a:ext cx="4768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2800" b="0">
                <a:solidFill>
                  <a:srgbClr val="20212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SCHOOL SYMBOLS</a:t>
            </a:r>
            <a:endParaRPr sz="2800" b="0">
              <a:solidFill>
                <a:srgbClr val="20212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1" name="Google Shape;21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600" y="1306500"/>
            <a:ext cx="2730800" cy="255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4">
            <a:alphaModFix/>
          </a:blip>
          <a:srcRect t="20647" r="14741" b="4462"/>
          <a:stretch/>
        </p:blipFill>
        <p:spPr>
          <a:xfrm>
            <a:off x="4467650" y="1115238"/>
            <a:ext cx="4036248" cy="291302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7"/>
          <p:cNvSpPr txBox="1"/>
          <p:nvPr/>
        </p:nvSpPr>
        <p:spPr>
          <a:xfrm>
            <a:off x="1801300" y="3861825"/>
            <a:ext cx="108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logo</a:t>
            </a:r>
            <a:endParaRPr sz="2400" b="1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4" name="Google Shape;214;p7"/>
          <p:cNvSpPr txBox="1"/>
          <p:nvPr/>
        </p:nvSpPr>
        <p:spPr>
          <a:xfrm>
            <a:off x="6031575" y="3474150"/>
            <a:ext cx="90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 b="1" i="0" u="none" strike="noStrike" cap="non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flag</a:t>
            </a:r>
            <a:endParaRPr sz="2400" b="1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5" name="Google Shape;215;p7"/>
          <p:cNvSpPr/>
          <p:nvPr/>
        </p:nvSpPr>
        <p:spPr>
          <a:xfrm rot="-5400000" flipH="1">
            <a:off x="760950" y="3757300"/>
            <a:ext cx="625200" cy="2147100"/>
          </a:xfrm>
          <a:prstGeom prst="rect">
            <a:avLst/>
          </a:prstGeom>
          <a:gradFill>
            <a:gsLst>
              <a:gs pos="0">
                <a:srgbClr val="9ECFCB">
                  <a:alpha val="28627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7"/>
          <p:cNvSpPr/>
          <p:nvPr/>
        </p:nvSpPr>
        <p:spPr>
          <a:xfrm rot="10800000">
            <a:off x="-250" y="3208700"/>
            <a:ext cx="590100" cy="1923000"/>
          </a:xfrm>
          <a:prstGeom prst="rect">
            <a:avLst/>
          </a:prstGeom>
          <a:gradFill>
            <a:gsLst>
              <a:gs pos="0">
                <a:srgbClr val="9ECFCB">
                  <a:alpha val="28627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/>
          <p:nvPr/>
        </p:nvSpPr>
        <p:spPr>
          <a:xfrm>
            <a:off x="0" y="2099750"/>
            <a:ext cx="7253100" cy="200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9"/>
          <p:cNvSpPr txBox="1">
            <a:spLocks noGrp="1"/>
          </p:cNvSpPr>
          <p:nvPr>
            <p:ph type="ctrTitle"/>
          </p:nvPr>
        </p:nvSpPr>
        <p:spPr>
          <a:xfrm>
            <a:off x="1696720" y="57900"/>
            <a:ext cx="34812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" b="0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OUR LOCATION</a:t>
            </a:r>
            <a:endParaRPr b="0">
              <a:solidFill>
                <a:srgbClr val="0000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23" name="Google Shape;223;p9"/>
          <p:cNvSpPr/>
          <p:nvPr/>
        </p:nvSpPr>
        <p:spPr>
          <a:xfrm>
            <a:off x="4602900" y="2595375"/>
            <a:ext cx="406800" cy="4068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1505375" y="2900150"/>
            <a:ext cx="406800" cy="4068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3060525" y="1950175"/>
            <a:ext cx="753600" cy="7536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9"/>
          <p:cNvSpPr/>
          <p:nvPr/>
        </p:nvSpPr>
        <p:spPr>
          <a:xfrm>
            <a:off x="0" y="-16950"/>
            <a:ext cx="637200" cy="6372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50" y="1213788"/>
            <a:ext cx="5541751" cy="32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9"/>
          <p:cNvSpPr/>
          <p:nvPr/>
        </p:nvSpPr>
        <p:spPr>
          <a:xfrm>
            <a:off x="3184200" y="2629575"/>
            <a:ext cx="884700" cy="601500"/>
          </a:xfrm>
          <a:prstGeom prst="rightArrow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3184200" y="2735625"/>
            <a:ext cx="813900" cy="389400"/>
          </a:xfrm>
          <a:prstGeom prst="righ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2021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4126275" y="2858475"/>
            <a:ext cx="168000" cy="143700"/>
          </a:xfrm>
          <a:prstGeom prst="ellipse">
            <a:avLst/>
          </a:prstGeom>
          <a:noFill/>
          <a:ln w="28575" cap="flat" cmpd="sng">
            <a:solidFill>
              <a:srgbClr val="2021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8656500" y="0"/>
            <a:ext cx="487500" cy="15291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9"/>
          <p:cNvSpPr/>
          <p:nvPr/>
        </p:nvSpPr>
        <p:spPr>
          <a:xfrm rot="-5400000">
            <a:off x="8135688" y="-520800"/>
            <a:ext cx="487500" cy="1529100"/>
          </a:xfrm>
          <a:prstGeom prst="rect">
            <a:avLst/>
          </a:prstGeom>
          <a:solidFill>
            <a:schemeClr val="accent3">
              <a:alpha val="5803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9"/>
          <p:cNvSpPr/>
          <p:nvPr/>
        </p:nvSpPr>
        <p:spPr>
          <a:xfrm rot="5400000" flipH="1">
            <a:off x="7630050" y="-904200"/>
            <a:ext cx="603300" cy="2411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AE9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091" y="155863"/>
            <a:ext cx="8552875" cy="4810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387771"/>
      </a:accent1>
      <a:accent2>
        <a:srgbClr val="212121"/>
      </a:accent2>
      <a:accent3>
        <a:srgbClr val="9ECFCB"/>
      </a:accent3>
      <a:accent4>
        <a:srgbClr val="289C91"/>
      </a:accent4>
      <a:accent5>
        <a:srgbClr val="619792"/>
      </a:accent5>
      <a:accent6>
        <a:srgbClr val="384C4B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332</Words>
  <Application>Microsoft Office PowerPoint</Application>
  <PresentationFormat>On-screen Show (16:9)</PresentationFormat>
  <Paragraphs>76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Catamaran Light</vt:lpstr>
      <vt:lpstr>Georgia</vt:lpstr>
      <vt:lpstr>Fira Sans Extra Condensed Medium</vt:lpstr>
      <vt:lpstr>Montserrat ExtraBold</vt:lpstr>
      <vt:lpstr>Arial</vt:lpstr>
      <vt:lpstr>Livvic</vt:lpstr>
      <vt:lpstr>Engineering Project Proposal by Slidesgo</vt:lpstr>
      <vt:lpstr>PowerPoint Presentation</vt:lpstr>
      <vt:lpstr>Madona State Gymnasium</vt:lpstr>
      <vt:lpstr>Uniform and symbols</vt:lpstr>
      <vt:lpstr>HISTORY OF THE GYMNASIUM</vt:lpstr>
      <vt:lpstr>SCHOOL IN NUMBERS</vt:lpstr>
      <vt:lpstr>SCHOOL UNIFORMS</vt:lpstr>
      <vt:lpstr>SCHOOL SYMBOLS</vt:lpstr>
      <vt:lpstr>OUR LOCATION</vt:lpstr>
      <vt:lpstr>PowerPoint Presentation</vt:lpstr>
      <vt:lpstr>PowerPoint Presentation</vt:lpstr>
      <vt:lpstr>WHAT WE DO?</vt:lpstr>
      <vt:lpstr>TRADITIONS</vt:lpstr>
      <vt:lpstr>TEACHER’S DAY</vt:lpstr>
      <vt:lpstr>FRESHERS</vt:lpstr>
      <vt:lpstr>MERCURY</vt:lpstr>
      <vt:lpstr>SPORTS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MVG</dc:creator>
  <cp:lastModifiedBy>Ivars</cp:lastModifiedBy>
  <cp:revision>8</cp:revision>
  <dcterms:modified xsi:type="dcterms:W3CDTF">2022-03-05T20:21:38Z</dcterms:modified>
</cp:coreProperties>
</file>