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League Spartan" panose="020B0604020202020204" charset="-7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40000"/>
          </a:blip>
          <a:srcRect t="46449" b="1136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596398" y="8660330"/>
            <a:ext cx="4197510" cy="1198002"/>
          </a:xfrm>
          <a:custGeom>
            <a:avLst/>
            <a:gdLst/>
            <a:ahLst/>
            <a:cxnLst/>
            <a:rect l="l" t="t" r="r" b="b"/>
            <a:pathLst>
              <a:path w="4197510" h="1198002">
                <a:moveTo>
                  <a:pt x="0" y="0"/>
                </a:moveTo>
                <a:lnTo>
                  <a:pt x="4197510" y="0"/>
                </a:lnTo>
                <a:lnTo>
                  <a:pt x="4197510" y="1198002"/>
                </a:lnTo>
                <a:lnTo>
                  <a:pt x="0" y="11980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128395" y="8659299"/>
            <a:ext cx="1201216" cy="1199032"/>
          </a:xfrm>
          <a:custGeom>
            <a:avLst/>
            <a:gdLst/>
            <a:ahLst/>
            <a:cxnLst/>
            <a:rect l="l" t="t" r="r" b="b"/>
            <a:pathLst>
              <a:path w="1201216" h="1199032">
                <a:moveTo>
                  <a:pt x="0" y="0"/>
                </a:moveTo>
                <a:lnTo>
                  <a:pt x="1201217" y="0"/>
                </a:lnTo>
                <a:lnTo>
                  <a:pt x="1201217" y="1199033"/>
                </a:lnTo>
                <a:lnTo>
                  <a:pt x="0" y="11990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08718" y="4328829"/>
            <a:ext cx="16470564" cy="1460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13"/>
              </a:lnSpc>
              <a:spcBef>
                <a:spcPct val="0"/>
              </a:spcBef>
            </a:pPr>
            <a:r>
              <a:rPr lang="en-US" sz="8509">
                <a:solidFill>
                  <a:srgbClr val="2D3E19"/>
                </a:solidFill>
                <a:latin typeface="League Spartan"/>
              </a:rPr>
              <a:t>METKOVIĆ, HORVĀTIJA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59659" y="5917112"/>
            <a:ext cx="5968681" cy="964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34"/>
              </a:lnSpc>
            </a:pPr>
            <a:r>
              <a:rPr lang="en-US" sz="5667">
                <a:solidFill>
                  <a:srgbClr val="2D3E19"/>
                </a:solidFill>
                <a:latin typeface="League Spartan Bold"/>
              </a:rPr>
              <a:t>12.12.-16.12.22.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5020" y="336418"/>
            <a:ext cx="7545069" cy="4585763"/>
          </a:xfrm>
          <a:custGeom>
            <a:avLst/>
            <a:gdLst/>
            <a:ahLst/>
            <a:cxnLst/>
            <a:rect l="l" t="t" r="r" b="b"/>
            <a:pathLst>
              <a:path w="7545069" h="4585763">
                <a:moveTo>
                  <a:pt x="0" y="0"/>
                </a:moveTo>
                <a:lnTo>
                  <a:pt x="7545069" y="0"/>
                </a:lnTo>
                <a:lnTo>
                  <a:pt x="7545069" y="4585763"/>
                </a:lnTo>
                <a:lnTo>
                  <a:pt x="0" y="45857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200" t="-26228" r="-9263" b="-1501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82125" y="6782753"/>
            <a:ext cx="7523205" cy="3139311"/>
          </a:xfrm>
          <a:custGeom>
            <a:avLst/>
            <a:gdLst/>
            <a:ahLst/>
            <a:cxnLst/>
            <a:rect l="l" t="t" r="r" b="b"/>
            <a:pathLst>
              <a:path w="7523205" h="3139311">
                <a:moveTo>
                  <a:pt x="0" y="0"/>
                </a:moveTo>
                <a:lnTo>
                  <a:pt x="7523205" y="0"/>
                </a:lnTo>
                <a:lnTo>
                  <a:pt x="7523205" y="3139311"/>
                </a:lnTo>
                <a:lnTo>
                  <a:pt x="0" y="31393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565" b="-2716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46962" y="5180710"/>
            <a:ext cx="4803276" cy="4741354"/>
          </a:xfrm>
          <a:custGeom>
            <a:avLst/>
            <a:gdLst/>
            <a:ahLst/>
            <a:cxnLst/>
            <a:rect l="l" t="t" r="r" b="b"/>
            <a:pathLst>
              <a:path w="4803276" h="4741354">
                <a:moveTo>
                  <a:pt x="0" y="0"/>
                </a:moveTo>
                <a:lnTo>
                  <a:pt x="4803276" y="0"/>
                </a:lnTo>
                <a:lnTo>
                  <a:pt x="4803276" y="4741354"/>
                </a:lnTo>
                <a:lnTo>
                  <a:pt x="0" y="4741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531" t="-45637" r="-7562" b="-847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94735" y="5180710"/>
            <a:ext cx="3556015" cy="4741354"/>
          </a:xfrm>
          <a:custGeom>
            <a:avLst/>
            <a:gdLst/>
            <a:ahLst/>
            <a:cxnLst/>
            <a:rect l="l" t="t" r="r" b="b"/>
            <a:pathLst>
              <a:path w="3556015" h="4741354">
                <a:moveTo>
                  <a:pt x="0" y="0"/>
                </a:moveTo>
                <a:lnTo>
                  <a:pt x="3556015" y="0"/>
                </a:lnTo>
                <a:lnTo>
                  <a:pt x="3556015" y="4741354"/>
                </a:lnTo>
                <a:lnTo>
                  <a:pt x="0" y="47413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819529" y="336418"/>
            <a:ext cx="8439771" cy="4569218"/>
          </a:xfrm>
          <a:custGeom>
            <a:avLst/>
            <a:gdLst/>
            <a:ahLst/>
            <a:cxnLst/>
            <a:rect l="l" t="t" r="r" b="b"/>
            <a:pathLst>
              <a:path w="8439771" h="4569218">
                <a:moveTo>
                  <a:pt x="0" y="0"/>
                </a:moveTo>
                <a:lnTo>
                  <a:pt x="8439771" y="0"/>
                </a:lnTo>
                <a:lnTo>
                  <a:pt x="8439771" y="4569218"/>
                </a:lnTo>
                <a:lnTo>
                  <a:pt x="0" y="45692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1220" b="-27311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893625" y="4475085"/>
            <a:ext cx="4704711" cy="2355292"/>
          </a:xfrm>
          <a:custGeom>
            <a:avLst/>
            <a:gdLst/>
            <a:ahLst/>
            <a:cxnLst/>
            <a:rect l="l" t="t" r="r" b="b"/>
            <a:pathLst>
              <a:path w="4704711" h="2355292">
                <a:moveTo>
                  <a:pt x="0" y="0"/>
                </a:moveTo>
                <a:lnTo>
                  <a:pt x="4704711" y="0"/>
                </a:lnTo>
                <a:lnTo>
                  <a:pt x="4704711" y="2355293"/>
                </a:lnTo>
                <a:lnTo>
                  <a:pt x="0" y="23552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168352" r="-10304" b="-25427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741211" y="3828574"/>
            <a:ext cx="4299827" cy="3553064"/>
          </a:xfrm>
          <a:custGeom>
            <a:avLst/>
            <a:gdLst/>
            <a:ahLst/>
            <a:cxnLst/>
            <a:rect l="l" t="t" r="r" b="b"/>
            <a:pathLst>
              <a:path w="4299827" h="3553064">
                <a:moveTo>
                  <a:pt x="0" y="0"/>
                </a:moveTo>
                <a:lnTo>
                  <a:pt x="4299827" y="0"/>
                </a:lnTo>
                <a:lnTo>
                  <a:pt x="4299827" y="3553064"/>
                </a:lnTo>
                <a:lnTo>
                  <a:pt x="0" y="3553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176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6464" y="370206"/>
            <a:ext cx="4466666" cy="5955555"/>
          </a:xfrm>
          <a:custGeom>
            <a:avLst/>
            <a:gdLst/>
            <a:ahLst/>
            <a:cxnLst/>
            <a:rect l="l" t="t" r="r" b="b"/>
            <a:pathLst>
              <a:path w="4466666" h="5955555">
                <a:moveTo>
                  <a:pt x="0" y="0"/>
                </a:moveTo>
                <a:lnTo>
                  <a:pt x="4466666" y="0"/>
                </a:lnTo>
                <a:lnTo>
                  <a:pt x="4466666" y="5955555"/>
                </a:lnTo>
                <a:lnTo>
                  <a:pt x="0" y="59555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143917" y="370206"/>
            <a:ext cx="4000083" cy="3000062"/>
          </a:xfrm>
          <a:custGeom>
            <a:avLst/>
            <a:gdLst/>
            <a:ahLst/>
            <a:cxnLst/>
            <a:rect l="l" t="t" r="r" b="b"/>
            <a:pathLst>
              <a:path w="4000083" h="3000062">
                <a:moveTo>
                  <a:pt x="0" y="0"/>
                </a:moveTo>
                <a:lnTo>
                  <a:pt x="4000083" y="0"/>
                </a:lnTo>
                <a:lnTo>
                  <a:pt x="4000083" y="3000062"/>
                </a:lnTo>
                <a:lnTo>
                  <a:pt x="0" y="300006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6355075" y="3639743"/>
            <a:ext cx="11292820" cy="6352211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596534" y="6520802"/>
            <a:ext cx="4106525" cy="3471152"/>
          </a:xfrm>
          <a:custGeom>
            <a:avLst/>
            <a:gdLst/>
            <a:ahLst/>
            <a:cxnLst/>
            <a:rect l="l" t="t" r="r" b="b"/>
            <a:pathLst>
              <a:path w="4106525" h="3471152">
                <a:moveTo>
                  <a:pt x="0" y="0"/>
                </a:moveTo>
                <a:lnTo>
                  <a:pt x="4106525" y="0"/>
                </a:lnTo>
                <a:lnTo>
                  <a:pt x="4106525" y="3471152"/>
                </a:lnTo>
                <a:lnTo>
                  <a:pt x="0" y="34711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4526" b="-2321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91665" y="473365"/>
            <a:ext cx="6226846" cy="4670135"/>
          </a:xfrm>
          <a:custGeom>
            <a:avLst/>
            <a:gdLst/>
            <a:ahLst/>
            <a:cxnLst/>
            <a:rect l="l" t="t" r="r" b="b"/>
            <a:pathLst>
              <a:path w="6226846" h="4670135">
                <a:moveTo>
                  <a:pt x="0" y="0"/>
                </a:moveTo>
                <a:lnTo>
                  <a:pt x="6226846" y="0"/>
                </a:lnTo>
                <a:lnTo>
                  <a:pt x="6226846" y="4670135"/>
                </a:lnTo>
                <a:lnTo>
                  <a:pt x="0" y="46701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97337" y="473365"/>
            <a:ext cx="3502601" cy="4670135"/>
          </a:xfrm>
          <a:custGeom>
            <a:avLst/>
            <a:gdLst/>
            <a:ahLst/>
            <a:cxnLst/>
            <a:rect l="l" t="t" r="r" b="b"/>
            <a:pathLst>
              <a:path w="3502601" h="4670135">
                <a:moveTo>
                  <a:pt x="0" y="0"/>
                </a:moveTo>
                <a:lnTo>
                  <a:pt x="3502601" y="0"/>
                </a:lnTo>
                <a:lnTo>
                  <a:pt x="3502601" y="4670135"/>
                </a:lnTo>
                <a:lnTo>
                  <a:pt x="0" y="46701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/>
          <a:stretch>
            <a:fillRect/>
          </a:stretch>
        </p:blipFill>
        <p:spPr>
          <a:xfrm>
            <a:off x="8055326" y="5616865"/>
            <a:ext cx="7788874" cy="4381242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691665" y="5616865"/>
            <a:ext cx="6226846" cy="4670135"/>
          </a:xfrm>
          <a:custGeom>
            <a:avLst/>
            <a:gdLst/>
            <a:ahLst/>
            <a:cxnLst/>
            <a:rect l="l" t="t" r="r" b="b"/>
            <a:pathLst>
              <a:path w="6226846" h="4670135">
                <a:moveTo>
                  <a:pt x="0" y="0"/>
                </a:moveTo>
                <a:lnTo>
                  <a:pt x="6226846" y="0"/>
                </a:lnTo>
                <a:lnTo>
                  <a:pt x="6226846" y="4670135"/>
                </a:lnTo>
                <a:lnTo>
                  <a:pt x="0" y="46701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376188" y="473365"/>
            <a:ext cx="6226846" cy="4670135"/>
          </a:xfrm>
          <a:custGeom>
            <a:avLst/>
            <a:gdLst/>
            <a:ahLst/>
            <a:cxnLst/>
            <a:rect l="l" t="t" r="r" b="b"/>
            <a:pathLst>
              <a:path w="6226846" h="4670135">
                <a:moveTo>
                  <a:pt x="0" y="0"/>
                </a:moveTo>
                <a:lnTo>
                  <a:pt x="6226846" y="0"/>
                </a:lnTo>
                <a:lnTo>
                  <a:pt x="6226846" y="4670135"/>
                </a:lnTo>
                <a:lnTo>
                  <a:pt x="0" y="46701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65056" y="2071895"/>
            <a:ext cx="4782167" cy="6376223"/>
          </a:xfrm>
          <a:custGeom>
            <a:avLst/>
            <a:gdLst/>
            <a:ahLst/>
            <a:cxnLst/>
            <a:rect l="l" t="t" r="r" b="b"/>
            <a:pathLst>
              <a:path w="4782167" h="6376223">
                <a:moveTo>
                  <a:pt x="0" y="0"/>
                </a:moveTo>
                <a:lnTo>
                  <a:pt x="4782167" y="0"/>
                </a:lnTo>
                <a:lnTo>
                  <a:pt x="4782167" y="6376223"/>
                </a:lnTo>
                <a:lnTo>
                  <a:pt x="0" y="63762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304" b="-630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271098" y="5143500"/>
            <a:ext cx="6428546" cy="4821410"/>
          </a:xfrm>
          <a:custGeom>
            <a:avLst/>
            <a:gdLst/>
            <a:ahLst/>
            <a:cxnLst/>
            <a:rect l="l" t="t" r="r" b="b"/>
            <a:pathLst>
              <a:path w="6428546" h="4821410">
                <a:moveTo>
                  <a:pt x="0" y="0"/>
                </a:moveTo>
                <a:lnTo>
                  <a:pt x="6428547" y="0"/>
                </a:lnTo>
                <a:lnTo>
                  <a:pt x="6428547" y="4821410"/>
                </a:lnTo>
                <a:lnTo>
                  <a:pt x="0" y="48214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6263" y="2071895"/>
            <a:ext cx="4559655" cy="6430044"/>
          </a:xfrm>
          <a:custGeom>
            <a:avLst/>
            <a:gdLst/>
            <a:ahLst/>
            <a:cxnLst/>
            <a:rect l="l" t="t" r="r" b="b"/>
            <a:pathLst>
              <a:path w="4559655" h="6430044">
                <a:moveTo>
                  <a:pt x="0" y="0"/>
                </a:moveTo>
                <a:lnTo>
                  <a:pt x="4559655" y="0"/>
                </a:lnTo>
                <a:lnTo>
                  <a:pt x="4559655" y="6430044"/>
                </a:lnTo>
                <a:lnTo>
                  <a:pt x="0" y="64300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0228" r="-17066" b="-745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171060" y="454132"/>
            <a:ext cx="4630868" cy="4689368"/>
          </a:xfrm>
          <a:custGeom>
            <a:avLst/>
            <a:gdLst/>
            <a:ahLst/>
            <a:cxnLst/>
            <a:rect l="l" t="t" r="r" b="b"/>
            <a:pathLst>
              <a:path w="4630868" h="4689368">
                <a:moveTo>
                  <a:pt x="0" y="0"/>
                </a:moveTo>
                <a:lnTo>
                  <a:pt x="4630868" y="0"/>
                </a:lnTo>
                <a:lnTo>
                  <a:pt x="4630868" y="4689368"/>
                </a:lnTo>
                <a:lnTo>
                  <a:pt x="0" y="4689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670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42583" y="507158"/>
            <a:ext cx="7802680" cy="4322089"/>
          </a:xfrm>
          <a:custGeom>
            <a:avLst/>
            <a:gdLst/>
            <a:ahLst/>
            <a:cxnLst/>
            <a:rect l="l" t="t" r="r" b="b"/>
            <a:pathLst>
              <a:path w="7802680" h="4322089">
                <a:moveTo>
                  <a:pt x="0" y="0"/>
                </a:moveTo>
                <a:lnTo>
                  <a:pt x="7802679" y="0"/>
                </a:lnTo>
                <a:lnTo>
                  <a:pt x="7802679" y="4322088"/>
                </a:lnTo>
                <a:lnTo>
                  <a:pt x="0" y="4322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569137" y="507158"/>
            <a:ext cx="4428654" cy="5904872"/>
          </a:xfrm>
          <a:custGeom>
            <a:avLst/>
            <a:gdLst/>
            <a:ahLst/>
            <a:cxnLst/>
            <a:rect l="l" t="t" r="r" b="b"/>
            <a:pathLst>
              <a:path w="4428654" h="5904872">
                <a:moveTo>
                  <a:pt x="0" y="0"/>
                </a:moveTo>
                <a:lnTo>
                  <a:pt x="4428654" y="0"/>
                </a:lnTo>
                <a:lnTo>
                  <a:pt x="4428654" y="5904872"/>
                </a:lnTo>
                <a:lnTo>
                  <a:pt x="0" y="59048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90209" y="507158"/>
            <a:ext cx="4428654" cy="5904872"/>
          </a:xfrm>
          <a:custGeom>
            <a:avLst/>
            <a:gdLst/>
            <a:ahLst/>
            <a:cxnLst/>
            <a:rect l="l" t="t" r="r" b="b"/>
            <a:pathLst>
              <a:path w="4428654" h="5904872">
                <a:moveTo>
                  <a:pt x="0" y="0"/>
                </a:moveTo>
                <a:lnTo>
                  <a:pt x="4428654" y="0"/>
                </a:lnTo>
                <a:lnTo>
                  <a:pt x="4428654" y="5904872"/>
                </a:lnTo>
                <a:lnTo>
                  <a:pt x="0" y="59048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3645" r="-27828" b="-418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242583" y="5143500"/>
            <a:ext cx="4387250" cy="4693906"/>
          </a:xfrm>
          <a:custGeom>
            <a:avLst/>
            <a:gdLst/>
            <a:ahLst/>
            <a:cxnLst/>
            <a:rect l="l" t="t" r="r" b="b"/>
            <a:pathLst>
              <a:path w="4387250" h="4693906">
                <a:moveTo>
                  <a:pt x="0" y="0"/>
                </a:moveTo>
                <a:lnTo>
                  <a:pt x="4387250" y="0"/>
                </a:lnTo>
                <a:lnTo>
                  <a:pt x="4387250" y="4693906"/>
                </a:lnTo>
                <a:lnTo>
                  <a:pt x="0" y="46939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462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59619" y="6620031"/>
            <a:ext cx="4289834" cy="3217375"/>
          </a:xfrm>
          <a:custGeom>
            <a:avLst/>
            <a:gdLst/>
            <a:ahLst/>
            <a:cxnLst/>
            <a:rect l="l" t="t" r="r" b="b"/>
            <a:pathLst>
              <a:path w="4289834" h="3217375">
                <a:moveTo>
                  <a:pt x="0" y="0"/>
                </a:moveTo>
                <a:lnTo>
                  <a:pt x="4289834" y="0"/>
                </a:lnTo>
                <a:lnTo>
                  <a:pt x="4289834" y="3217375"/>
                </a:lnTo>
                <a:lnTo>
                  <a:pt x="0" y="32173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994870" y="6887273"/>
            <a:ext cx="3577188" cy="2682891"/>
          </a:xfrm>
          <a:custGeom>
            <a:avLst/>
            <a:gdLst/>
            <a:ahLst/>
            <a:cxnLst/>
            <a:rect l="l" t="t" r="r" b="b"/>
            <a:pathLst>
              <a:path w="3577188" h="2682891">
                <a:moveTo>
                  <a:pt x="0" y="0"/>
                </a:moveTo>
                <a:lnTo>
                  <a:pt x="3577188" y="0"/>
                </a:lnTo>
                <a:lnTo>
                  <a:pt x="3577188" y="2682891"/>
                </a:lnTo>
                <a:lnTo>
                  <a:pt x="0" y="26828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943678" y="5282710"/>
            <a:ext cx="3311615" cy="4415487"/>
          </a:xfrm>
          <a:custGeom>
            <a:avLst/>
            <a:gdLst/>
            <a:ahLst/>
            <a:cxnLst/>
            <a:rect l="l" t="t" r="r" b="b"/>
            <a:pathLst>
              <a:path w="3311615" h="4415487">
                <a:moveTo>
                  <a:pt x="0" y="0"/>
                </a:moveTo>
                <a:lnTo>
                  <a:pt x="3311615" y="0"/>
                </a:lnTo>
                <a:lnTo>
                  <a:pt x="3311615" y="4415486"/>
                </a:lnTo>
                <a:lnTo>
                  <a:pt x="0" y="44154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8896" y="265437"/>
            <a:ext cx="7746970" cy="4848123"/>
          </a:xfrm>
          <a:custGeom>
            <a:avLst/>
            <a:gdLst/>
            <a:ahLst/>
            <a:cxnLst/>
            <a:rect l="l" t="t" r="r" b="b"/>
            <a:pathLst>
              <a:path w="7746970" h="4848123">
                <a:moveTo>
                  <a:pt x="0" y="0"/>
                </a:moveTo>
                <a:lnTo>
                  <a:pt x="7746969" y="0"/>
                </a:lnTo>
                <a:lnTo>
                  <a:pt x="7746969" y="4848123"/>
                </a:lnTo>
                <a:lnTo>
                  <a:pt x="0" y="48481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84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58896" y="5312679"/>
            <a:ext cx="7746970" cy="4718409"/>
          </a:xfrm>
          <a:custGeom>
            <a:avLst/>
            <a:gdLst/>
            <a:ahLst/>
            <a:cxnLst/>
            <a:rect l="l" t="t" r="r" b="b"/>
            <a:pathLst>
              <a:path w="7746970" h="4718409">
                <a:moveTo>
                  <a:pt x="0" y="0"/>
                </a:moveTo>
                <a:lnTo>
                  <a:pt x="7746969" y="0"/>
                </a:lnTo>
                <a:lnTo>
                  <a:pt x="7746969" y="4718409"/>
                </a:lnTo>
                <a:lnTo>
                  <a:pt x="0" y="4718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88" t="-27387" b="-26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563452" y="265437"/>
            <a:ext cx="2802729" cy="4528552"/>
          </a:xfrm>
          <a:custGeom>
            <a:avLst/>
            <a:gdLst/>
            <a:ahLst/>
            <a:cxnLst/>
            <a:rect l="l" t="t" r="r" b="b"/>
            <a:pathLst>
              <a:path w="2802729" h="4528552">
                <a:moveTo>
                  <a:pt x="0" y="0"/>
                </a:moveTo>
                <a:lnTo>
                  <a:pt x="2802729" y="0"/>
                </a:lnTo>
                <a:lnTo>
                  <a:pt x="2802729" y="4528552"/>
                </a:lnTo>
                <a:lnTo>
                  <a:pt x="0" y="45285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013" b="-501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728131" y="265437"/>
            <a:ext cx="6038069" cy="4528552"/>
          </a:xfrm>
          <a:custGeom>
            <a:avLst/>
            <a:gdLst/>
            <a:ahLst/>
            <a:cxnLst/>
            <a:rect l="l" t="t" r="r" b="b"/>
            <a:pathLst>
              <a:path w="6038069" h="4528552">
                <a:moveTo>
                  <a:pt x="0" y="0"/>
                </a:moveTo>
                <a:lnTo>
                  <a:pt x="6038070" y="0"/>
                </a:lnTo>
                <a:lnTo>
                  <a:pt x="6038070" y="4528552"/>
                </a:lnTo>
                <a:lnTo>
                  <a:pt x="0" y="45285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563452" y="5143500"/>
            <a:ext cx="3665691" cy="4887588"/>
          </a:xfrm>
          <a:custGeom>
            <a:avLst/>
            <a:gdLst/>
            <a:ahLst/>
            <a:cxnLst/>
            <a:rect l="l" t="t" r="r" b="b"/>
            <a:pathLst>
              <a:path w="3665691" h="4887588">
                <a:moveTo>
                  <a:pt x="0" y="0"/>
                </a:moveTo>
                <a:lnTo>
                  <a:pt x="3665691" y="0"/>
                </a:lnTo>
                <a:lnTo>
                  <a:pt x="3665691" y="4887588"/>
                </a:lnTo>
                <a:lnTo>
                  <a:pt x="0" y="48875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591093" y="5143500"/>
            <a:ext cx="5175108" cy="4585474"/>
          </a:xfrm>
          <a:custGeom>
            <a:avLst/>
            <a:gdLst/>
            <a:ahLst/>
            <a:cxnLst/>
            <a:rect l="l" t="t" r="r" b="b"/>
            <a:pathLst>
              <a:path w="5175108" h="4585474">
                <a:moveTo>
                  <a:pt x="0" y="0"/>
                </a:moveTo>
                <a:lnTo>
                  <a:pt x="5175108" y="0"/>
                </a:lnTo>
                <a:lnTo>
                  <a:pt x="5175108" y="4585474"/>
                </a:lnTo>
                <a:lnTo>
                  <a:pt x="0" y="45854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151" t="-13908" r="-18853" b="-13908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423411" y="617376"/>
            <a:ext cx="6502194" cy="3657484"/>
          </a:xfrm>
          <a:custGeom>
            <a:avLst/>
            <a:gdLst/>
            <a:ahLst/>
            <a:cxnLst/>
            <a:rect l="l" t="t" r="r" b="b"/>
            <a:pathLst>
              <a:path w="6502194" h="3657484">
                <a:moveTo>
                  <a:pt x="0" y="0"/>
                </a:moveTo>
                <a:lnTo>
                  <a:pt x="6502195" y="0"/>
                </a:lnTo>
                <a:lnTo>
                  <a:pt x="6502195" y="3657484"/>
                </a:lnTo>
                <a:lnTo>
                  <a:pt x="0" y="36574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7379" y="297837"/>
            <a:ext cx="6738132" cy="5040965"/>
          </a:xfrm>
          <a:custGeom>
            <a:avLst/>
            <a:gdLst/>
            <a:ahLst/>
            <a:cxnLst/>
            <a:rect l="l" t="t" r="r" b="b"/>
            <a:pathLst>
              <a:path w="6738132" h="5040965">
                <a:moveTo>
                  <a:pt x="0" y="0"/>
                </a:moveTo>
                <a:lnTo>
                  <a:pt x="6738132" y="0"/>
                </a:lnTo>
                <a:lnTo>
                  <a:pt x="6738132" y="5040965"/>
                </a:lnTo>
                <a:lnTo>
                  <a:pt x="0" y="50409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85355" y="4551085"/>
            <a:ext cx="4631909" cy="2605449"/>
          </a:xfrm>
          <a:custGeom>
            <a:avLst/>
            <a:gdLst/>
            <a:ahLst/>
            <a:cxnLst/>
            <a:rect l="l" t="t" r="r" b="b"/>
            <a:pathLst>
              <a:path w="4631909" h="2605449">
                <a:moveTo>
                  <a:pt x="0" y="0"/>
                </a:moveTo>
                <a:lnTo>
                  <a:pt x="4631910" y="0"/>
                </a:lnTo>
                <a:lnTo>
                  <a:pt x="4631910" y="2605449"/>
                </a:lnTo>
                <a:lnTo>
                  <a:pt x="0" y="2605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27034" y="7432396"/>
            <a:ext cx="4590231" cy="2556768"/>
          </a:xfrm>
          <a:custGeom>
            <a:avLst/>
            <a:gdLst/>
            <a:ahLst/>
            <a:cxnLst/>
            <a:rect l="l" t="t" r="r" b="b"/>
            <a:pathLst>
              <a:path w="4590231" h="2556768">
                <a:moveTo>
                  <a:pt x="0" y="0"/>
                </a:moveTo>
                <a:lnTo>
                  <a:pt x="4590231" y="0"/>
                </a:lnTo>
                <a:lnTo>
                  <a:pt x="4590231" y="2556767"/>
                </a:lnTo>
                <a:lnTo>
                  <a:pt x="0" y="25567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1658" r="-17695" b="-719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17379" y="5543375"/>
            <a:ext cx="7903625" cy="4445789"/>
          </a:xfrm>
          <a:custGeom>
            <a:avLst/>
            <a:gdLst/>
            <a:ahLst/>
            <a:cxnLst/>
            <a:rect l="l" t="t" r="r" b="b"/>
            <a:pathLst>
              <a:path w="7903625" h="4445789">
                <a:moveTo>
                  <a:pt x="0" y="0"/>
                </a:moveTo>
                <a:lnTo>
                  <a:pt x="7903624" y="0"/>
                </a:lnTo>
                <a:lnTo>
                  <a:pt x="7903624" y="4445788"/>
                </a:lnTo>
                <a:lnTo>
                  <a:pt x="0" y="444578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192306" y="730506"/>
            <a:ext cx="3466861" cy="3544354"/>
          </a:xfrm>
          <a:custGeom>
            <a:avLst/>
            <a:gdLst/>
            <a:ahLst/>
            <a:cxnLst/>
            <a:rect l="l" t="t" r="r" b="b"/>
            <a:pathLst>
              <a:path w="3466861" h="3544354">
                <a:moveTo>
                  <a:pt x="0" y="0"/>
                </a:moveTo>
                <a:lnTo>
                  <a:pt x="3466861" y="0"/>
                </a:lnTo>
                <a:lnTo>
                  <a:pt x="3466861" y="3544354"/>
                </a:lnTo>
                <a:lnTo>
                  <a:pt x="0" y="35443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29427" t="-22235" r="-37196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846302" y="4551085"/>
            <a:ext cx="3656857" cy="4875809"/>
          </a:xfrm>
          <a:custGeom>
            <a:avLst/>
            <a:gdLst/>
            <a:ahLst/>
            <a:cxnLst/>
            <a:rect l="l" t="t" r="r" b="b"/>
            <a:pathLst>
              <a:path w="3656857" h="4875809">
                <a:moveTo>
                  <a:pt x="0" y="0"/>
                </a:moveTo>
                <a:lnTo>
                  <a:pt x="3656857" y="0"/>
                </a:lnTo>
                <a:lnTo>
                  <a:pt x="3656857" y="4875809"/>
                </a:lnTo>
                <a:lnTo>
                  <a:pt x="0" y="48758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9711" y="5462582"/>
            <a:ext cx="6494306" cy="4500003"/>
          </a:xfrm>
          <a:custGeom>
            <a:avLst/>
            <a:gdLst/>
            <a:ahLst/>
            <a:cxnLst/>
            <a:rect l="l" t="t" r="r" b="b"/>
            <a:pathLst>
              <a:path w="6494306" h="4500003">
                <a:moveTo>
                  <a:pt x="0" y="0"/>
                </a:moveTo>
                <a:lnTo>
                  <a:pt x="6494306" y="0"/>
                </a:lnTo>
                <a:lnTo>
                  <a:pt x="6494306" y="4500003"/>
                </a:lnTo>
                <a:lnTo>
                  <a:pt x="0" y="45000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577" t="-1427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767916" y="1650475"/>
            <a:ext cx="5239538" cy="6986051"/>
          </a:xfrm>
          <a:custGeom>
            <a:avLst/>
            <a:gdLst/>
            <a:ahLst/>
            <a:cxnLst/>
            <a:rect l="l" t="t" r="r" b="b"/>
            <a:pathLst>
              <a:path w="5239538" h="6986051">
                <a:moveTo>
                  <a:pt x="0" y="0"/>
                </a:moveTo>
                <a:lnTo>
                  <a:pt x="5239538" y="0"/>
                </a:lnTo>
                <a:lnTo>
                  <a:pt x="5239538" y="6986050"/>
                </a:lnTo>
                <a:lnTo>
                  <a:pt x="0" y="69860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9711" y="324415"/>
            <a:ext cx="6494306" cy="4870730"/>
          </a:xfrm>
          <a:custGeom>
            <a:avLst/>
            <a:gdLst/>
            <a:ahLst/>
            <a:cxnLst/>
            <a:rect l="l" t="t" r="r" b="b"/>
            <a:pathLst>
              <a:path w="6494306" h="4870730">
                <a:moveTo>
                  <a:pt x="0" y="0"/>
                </a:moveTo>
                <a:lnTo>
                  <a:pt x="6494306" y="0"/>
                </a:lnTo>
                <a:lnTo>
                  <a:pt x="6494306" y="4870729"/>
                </a:lnTo>
                <a:lnTo>
                  <a:pt x="0" y="48707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048173" y="1650475"/>
            <a:ext cx="5239538" cy="6986051"/>
          </a:xfrm>
          <a:custGeom>
            <a:avLst/>
            <a:gdLst/>
            <a:ahLst/>
            <a:cxnLst/>
            <a:rect l="l" t="t" r="r" b="b"/>
            <a:pathLst>
              <a:path w="5239538" h="6986051">
                <a:moveTo>
                  <a:pt x="0" y="0"/>
                </a:moveTo>
                <a:lnTo>
                  <a:pt x="5239538" y="0"/>
                </a:lnTo>
                <a:lnTo>
                  <a:pt x="5239538" y="6986050"/>
                </a:lnTo>
                <a:lnTo>
                  <a:pt x="0" y="69860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077663" y="342015"/>
            <a:ext cx="7612834" cy="2896551"/>
          </a:xfrm>
          <a:custGeom>
            <a:avLst/>
            <a:gdLst/>
            <a:ahLst/>
            <a:cxnLst/>
            <a:rect l="l" t="t" r="r" b="b"/>
            <a:pathLst>
              <a:path w="7612834" h="2896551">
                <a:moveTo>
                  <a:pt x="0" y="0"/>
                </a:moveTo>
                <a:lnTo>
                  <a:pt x="7612833" y="0"/>
                </a:lnTo>
                <a:lnTo>
                  <a:pt x="7612833" y="2896551"/>
                </a:lnTo>
                <a:lnTo>
                  <a:pt x="0" y="28965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631" b="-2948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62371" y="342015"/>
            <a:ext cx="4353573" cy="5421286"/>
          </a:xfrm>
          <a:custGeom>
            <a:avLst/>
            <a:gdLst/>
            <a:ahLst/>
            <a:cxnLst/>
            <a:rect l="l" t="t" r="r" b="b"/>
            <a:pathLst>
              <a:path w="4353573" h="5421286">
                <a:moveTo>
                  <a:pt x="0" y="0"/>
                </a:moveTo>
                <a:lnTo>
                  <a:pt x="4353573" y="0"/>
                </a:lnTo>
                <a:lnTo>
                  <a:pt x="4353573" y="5421286"/>
                </a:lnTo>
                <a:lnTo>
                  <a:pt x="0" y="54212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937" r="-2310" b="-4609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52215" y="342015"/>
            <a:ext cx="4575016" cy="5421286"/>
          </a:xfrm>
          <a:custGeom>
            <a:avLst/>
            <a:gdLst/>
            <a:ahLst/>
            <a:cxnLst/>
            <a:rect l="l" t="t" r="r" b="b"/>
            <a:pathLst>
              <a:path w="4575016" h="5421286">
                <a:moveTo>
                  <a:pt x="0" y="0"/>
                </a:moveTo>
                <a:lnTo>
                  <a:pt x="4575016" y="0"/>
                </a:lnTo>
                <a:lnTo>
                  <a:pt x="4575016" y="5421286"/>
                </a:lnTo>
                <a:lnTo>
                  <a:pt x="0" y="542128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519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62371" y="5980926"/>
            <a:ext cx="6644691" cy="3886044"/>
          </a:xfrm>
          <a:custGeom>
            <a:avLst/>
            <a:gdLst/>
            <a:ahLst/>
            <a:cxnLst/>
            <a:rect l="l" t="t" r="r" b="b"/>
            <a:pathLst>
              <a:path w="6644691" h="3886044">
                <a:moveTo>
                  <a:pt x="0" y="0"/>
                </a:moveTo>
                <a:lnTo>
                  <a:pt x="6644691" y="0"/>
                </a:lnTo>
                <a:lnTo>
                  <a:pt x="6644691" y="3886044"/>
                </a:lnTo>
                <a:lnTo>
                  <a:pt x="0" y="388604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28241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643027" y="6017970"/>
            <a:ext cx="3825222" cy="3849000"/>
          </a:xfrm>
          <a:custGeom>
            <a:avLst/>
            <a:gdLst/>
            <a:ahLst/>
            <a:cxnLst/>
            <a:rect l="l" t="t" r="r" b="b"/>
            <a:pathLst>
              <a:path w="3825222" h="3849000">
                <a:moveTo>
                  <a:pt x="0" y="0"/>
                </a:moveTo>
                <a:lnTo>
                  <a:pt x="3825222" y="0"/>
                </a:lnTo>
                <a:lnTo>
                  <a:pt x="3825222" y="3849000"/>
                </a:lnTo>
                <a:lnTo>
                  <a:pt x="0" y="38490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3250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01649" y="5980926"/>
            <a:ext cx="5181392" cy="3886044"/>
          </a:xfrm>
          <a:custGeom>
            <a:avLst/>
            <a:gdLst/>
            <a:ahLst/>
            <a:cxnLst/>
            <a:rect l="l" t="t" r="r" b="b"/>
            <a:pathLst>
              <a:path w="5181392" h="3886044">
                <a:moveTo>
                  <a:pt x="0" y="0"/>
                </a:moveTo>
                <a:lnTo>
                  <a:pt x="5181392" y="0"/>
                </a:lnTo>
                <a:lnTo>
                  <a:pt x="5181392" y="3886044"/>
                </a:lnTo>
                <a:lnTo>
                  <a:pt x="0" y="38860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709471" y="3386528"/>
            <a:ext cx="4349217" cy="2446434"/>
          </a:xfrm>
          <a:custGeom>
            <a:avLst/>
            <a:gdLst/>
            <a:ahLst/>
            <a:cxnLst/>
            <a:rect l="l" t="t" r="r" b="b"/>
            <a:pathLst>
              <a:path w="4349217" h="2446434">
                <a:moveTo>
                  <a:pt x="0" y="0"/>
                </a:moveTo>
                <a:lnTo>
                  <a:pt x="4349217" y="0"/>
                </a:lnTo>
                <a:lnTo>
                  <a:pt x="4349217" y="2446435"/>
                </a:lnTo>
                <a:lnTo>
                  <a:pt x="0" y="24464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15853" y="278008"/>
            <a:ext cx="6301221" cy="4725916"/>
          </a:xfrm>
          <a:custGeom>
            <a:avLst/>
            <a:gdLst/>
            <a:ahLst/>
            <a:cxnLst/>
            <a:rect l="l" t="t" r="r" b="b"/>
            <a:pathLst>
              <a:path w="6301221" h="4725916">
                <a:moveTo>
                  <a:pt x="0" y="0"/>
                </a:moveTo>
                <a:lnTo>
                  <a:pt x="6301220" y="0"/>
                </a:lnTo>
                <a:lnTo>
                  <a:pt x="6301220" y="4725916"/>
                </a:lnTo>
                <a:lnTo>
                  <a:pt x="0" y="47259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72637" y="5283076"/>
            <a:ext cx="3544437" cy="4725916"/>
          </a:xfrm>
          <a:custGeom>
            <a:avLst/>
            <a:gdLst/>
            <a:ahLst/>
            <a:cxnLst/>
            <a:rect l="l" t="t" r="r" b="b"/>
            <a:pathLst>
              <a:path w="3544437" h="4725916">
                <a:moveTo>
                  <a:pt x="0" y="0"/>
                </a:moveTo>
                <a:lnTo>
                  <a:pt x="3544436" y="0"/>
                </a:lnTo>
                <a:lnTo>
                  <a:pt x="3544436" y="4725916"/>
                </a:lnTo>
                <a:lnTo>
                  <a:pt x="0" y="47259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174329" y="5283076"/>
            <a:ext cx="4976910" cy="4725916"/>
          </a:xfrm>
          <a:custGeom>
            <a:avLst/>
            <a:gdLst/>
            <a:ahLst/>
            <a:cxnLst/>
            <a:rect l="l" t="t" r="r" b="b"/>
            <a:pathLst>
              <a:path w="4976910" h="4725916">
                <a:moveTo>
                  <a:pt x="0" y="0"/>
                </a:moveTo>
                <a:lnTo>
                  <a:pt x="4976909" y="0"/>
                </a:lnTo>
                <a:lnTo>
                  <a:pt x="4976909" y="4725916"/>
                </a:lnTo>
                <a:lnTo>
                  <a:pt x="0" y="47259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998" r="-1361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12451" y="5283076"/>
            <a:ext cx="6301221" cy="4725916"/>
          </a:xfrm>
          <a:custGeom>
            <a:avLst/>
            <a:gdLst/>
            <a:ahLst/>
            <a:cxnLst/>
            <a:rect l="l" t="t" r="r" b="b"/>
            <a:pathLst>
              <a:path w="6301221" h="4725916">
                <a:moveTo>
                  <a:pt x="0" y="0"/>
                </a:moveTo>
                <a:lnTo>
                  <a:pt x="6301220" y="0"/>
                </a:lnTo>
                <a:lnTo>
                  <a:pt x="6301220" y="4725916"/>
                </a:lnTo>
                <a:lnTo>
                  <a:pt x="0" y="472591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174329" y="278008"/>
            <a:ext cx="6301221" cy="4725916"/>
          </a:xfrm>
          <a:custGeom>
            <a:avLst/>
            <a:gdLst/>
            <a:ahLst/>
            <a:cxnLst/>
            <a:rect l="l" t="t" r="r" b="b"/>
            <a:pathLst>
              <a:path w="6301221" h="4725916">
                <a:moveTo>
                  <a:pt x="0" y="0"/>
                </a:moveTo>
                <a:lnTo>
                  <a:pt x="6301220" y="0"/>
                </a:lnTo>
                <a:lnTo>
                  <a:pt x="6301220" y="4725916"/>
                </a:lnTo>
                <a:lnTo>
                  <a:pt x="0" y="47259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55334" y="5143500"/>
            <a:ext cx="2232666" cy="2976887"/>
          </a:xfrm>
          <a:custGeom>
            <a:avLst/>
            <a:gdLst/>
            <a:ahLst/>
            <a:cxnLst/>
            <a:rect l="l" t="t" r="r" b="b"/>
            <a:pathLst>
              <a:path w="2232666" h="2976887">
                <a:moveTo>
                  <a:pt x="0" y="0"/>
                </a:moveTo>
                <a:lnTo>
                  <a:pt x="2232666" y="0"/>
                </a:lnTo>
                <a:lnTo>
                  <a:pt x="2232666" y="2976887"/>
                </a:lnTo>
                <a:lnTo>
                  <a:pt x="0" y="29768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2451" y="493785"/>
            <a:ext cx="3382604" cy="4510139"/>
          </a:xfrm>
          <a:custGeom>
            <a:avLst/>
            <a:gdLst/>
            <a:ahLst/>
            <a:cxnLst/>
            <a:rect l="l" t="t" r="r" b="b"/>
            <a:pathLst>
              <a:path w="3382604" h="4510139">
                <a:moveTo>
                  <a:pt x="0" y="0"/>
                </a:moveTo>
                <a:lnTo>
                  <a:pt x="3382604" y="0"/>
                </a:lnTo>
                <a:lnTo>
                  <a:pt x="3382604" y="4510139"/>
                </a:lnTo>
                <a:lnTo>
                  <a:pt x="0" y="45101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D6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261977" y="4864758"/>
            <a:ext cx="4081142" cy="5083904"/>
          </a:xfrm>
          <a:custGeom>
            <a:avLst/>
            <a:gdLst/>
            <a:ahLst/>
            <a:cxnLst/>
            <a:rect l="l" t="t" r="r" b="b"/>
            <a:pathLst>
              <a:path w="4081142" h="5083904">
                <a:moveTo>
                  <a:pt x="0" y="0"/>
                </a:moveTo>
                <a:lnTo>
                  <a:pt x="4081142" y="0"/>
                </a:lnTo>
                <a:lnTo>
                  <a:pt x="4081142" y="5083905"/>
                </a:lnTo>
                <a:lnTo>
                  <a:pt x="0" y="50839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060612" y="4864758"/>
            <a:ext cx="3812928" cy="5083904"/>
          </a:xfrm>
          <a:custGeom>
            <a:avLst/>
            <a:gdLst/>
            <a:ahLst/>
            <a:cxnLst/>
            <a:rect l="l" t="t" r="r" b="b"/>
            <a:pathLst>
              <a:path w="3812928" h="5083904">
                <a:moveTo>
                  <a:pt x="0" y="0"/>
                </a:moveTo>
                <a:lnTo>
                  <a:pt x="3812928" y="0"/>
                </a:lnTo>
                <a:lnTo>
                  <a:pt x="3812928" y="5083905"/>
                </a:lnTo>
                <a:lnTo>
                  <a:pt x="0" y="50839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63342" y="168531"/>
            <a:ext cx="4081142" cy="4338609"/>
          </a:xfrm>
          <a:custGeom>
            <a:avLst/>
            <a:gdLst/>
            <a:ahLst/>
            <a:cxnLst/>
            <a:rect l="l" t="t" r="r" b="b"/>
            <a:pathLst>
              <a:path w="4081142" h="4338609">
                <a:moveTo>
                  <a:pt x="0" y="0"/>
                </a:moveTo>
                <a:lnTo>
                  <a:pt x="4081142" y="0"/>
                </a:lnTo>
                <a:lnTo>
                  <a:pt x="4081142" y="4338609"/>
                </a:lnTo>
                <a:lnTo>
                  <a:pt x="0" y="43386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5420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73772" y="168531"/>
            <a:ext cx="6303221" cy="4338609"/>
          </a:xfrm>
          <a:custGeom>
            <a:avLst/>
            <a:gdLst/>
            <a:ahLst/>
            <a:cxnLst/>
            <a:rect l="l" t="t" r="r" b="b"/>
            <a:pathLst>
              <a:path w="6303221" h="4338609">
                <a:moveTo>
                  <a:pt x="0" y="0"/>
                </a:moveTo>
                <a:lnTo>
                  <a:pt x="6303221" y="0"/>
                </a:lnTo>
                <a:lnTo>
                  <a:pt x="6303221" y="4338609"/>
                </a:lnTo>
                <a:lnTo>
                  <a:pt x="0" y="43386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8292" r="-8993" b="-468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731556" y="4864758"/>
            <a:ext cx="3812928" cy="5083904"/>
          </a:xfrm>
          <a:custGeom>
            <a:avLst/>
            <a:gdLst/>
            <a:ahLst/>
            <a:cxnLst/>
            <a:rect l="l" t="t" r="r" b="b"/>
            <a:pathLst>
              <a:path w="3812928" h="5083904">
                <a:moveTo>
                  <a:pt x="0" y="0"/>
                </a:moveTo>
                <a:lnTo>
                  <a:pt x="3812928" y="0"/>
                </a:lnTo>
                <a:lnTo>
                  <a:pt x="3812928" y="5083905"/>
                </a:lnTo>
                <a:lnTo>
                  <a:pt x="0" y="50839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857159" y="4864758"/>
            <a:ext cx="3812928" cy="5083904"/>
          </a:xfrm>
          <a:custGeom>
            <a:avLst/>
            <a:gdLst/>
            <a:ahLst/>
            <a:cxnLst/>
            <a:rect l="l" t="t" r="r" b="b"/>
            <a:pathLst>
              <a:path w="3812928" h="5083904">
                <a:moveTo>
                  <a:pt x="0" y="0"/>
                </a:moveTo>
                <a:lnTo>
                  <a:pt x="3812928" y="0"/>
                </a:lnTo>
                <a:lnTo>
                  <a:pt x="3812928" y="5083905"/>
                </a:lnTo>
                <a:lnTo>
                  <a:pt x="0" y="5083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98434" y="168531"/>
            <a:ext cx="5784812" cy="4338609"/>
          </a:xfrm>
          <a:custGeom>
            <a:avLst/>
            <a:gdLst/>
            <a:ahLst/>
            <a:cxnLst/>
            <a:rect l="l" t="t" r="r" b="b"/>
            <a:pathLst>
              <a:path w="5784812" h="4338609">
                <a:moveTo>
                  <a:pt x="0" y="0"/>
                </a:moveTo>
                <a:lnTo>
                  <a:pt x="5784813" y="0"/>
                </a:lnTo>
                <a:lnTo>
                  <a:pt x="5784813" y="4338609"/>
                </a:lnTo>
                <a:lnTo>
                  <a:pt x="0" y="43386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</Words>
  <Application>Microsoft Office PowerPoint</Application>
  <PresentationFormat>Pielāgots</PresentationFormat>
  <Paragraphs>2</Paragraphs>
  <Slides>12</Slides>
  <Notes>0</Notes>
  <HiddenSlides>0</HiddenSlides>
  <MMClips>2</MMClips>
  <ScaleCrop>false</ScaleCrop>
  <HeadingPairs>
    <vt:vector size="6" baseType="variant">
      <vt:variant>
        <vt:lpstr>Lietotie fonti</vt:lpstr>
      </vt:variant>
      <vt:variant>
        <vt:i4>4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12</vt:i4>
      </vt:variant>
    </vt:vector>
  </HeadingPairs>
  <TitlesOfParts>
    <vt:vector size="17" baseType="lpstr">
      <vt:lpstr>Calibri</vt:lpstr>
      <vt:lpstr>League Spartan Bold</vt:lpstr>
      <vt:lpstr>League Spartan</vt:lpstr>
      <vt:lpstr>Arial</vt:lpstr>
      <vt:lpstr>Office Theme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horvatija_prezentacija</dc:title>
  <dc:creator>MVG</dc:creator>
  <cp:lastModifiedBy>MVG</cp:lastModifiedBy>
  <cp:revision>1</cp:revision>
  <dcterms:created xsi:type="dcterms:W3CDTF">2006-08-16T00:00:00Z</dcterms:created>
  <dcterms:modified xsi:type="dcterms:W3CDTF">2023-06-08T09:18:55Z</dcterms:modified>
  <dc:identifier>DAFWzSBSPmY</dc:identifier>
</cp:coreProperties>
</file>