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4" r:id="rId6"/>
    <p:sldId id="259" r:id="rId7"/>
    <p:sldId id="266" r:id="rId8"/>
    <p:sldId id="262" r:id="rId9"/>
    <p:sldId id="270" r:id="rId10"/>
    <p:sldId id="268" r:id="rId11"/>
    <p:sldId id="269" r:id="rId1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036FB-FEE2-45B8-ACF4-A1AEF13679D7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4A12F-0E49-4503-B6FB-3ADCD0376F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080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4A12F-0E49-4503-B6FB-3ADCD0376F09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003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3037-3EE8-4F07-9C37-BD18EA12292E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C81-EDA5-4A5A-A4CD-D03FF0A3001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3037-3EE8-4F07-9C37-BD18EA12292E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C81-EDA5-4A5A-A4CD-D03FF0A3001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3037-3EE8-4F07-9C37-BD18EA12292E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C81-EDA5-4A5A-A4CD-D03FF0A30018}" type="slidenum">
              <a:rPr lang="lv-LV" smtClean="0"/>
              <a:t>‹#›</a:t>
            </a:fld>
            <a:endParaRPr lang="lv-LV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3037-3EE8-4F07-9C37-BD18EA12292E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C81-EDA5-4A5A-A4CD-D03FF0A30018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3037-3EE8-4F07-9C37-BD18EA12292E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C81-EDA5-4A5A-A4CD-D03FF0A3001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3037-3EE8-4F07-9C37-BD18EA12292E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C81-EDA5-4A5A-A4CD-D03FF0A30018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3037-3EE8-4F07-9C37-BD18EA12292E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C81-EDA5-4A5A-A4CD-D03FF0A3001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3037-3EE8-4F07-9C37-BD18EA12292E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C81-EDA5-4A5A-A4CD-D03FF0A3001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3037-3EE8-4F07-9C37-BD18EA12292E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C81-EDA5-4A5A-A4CD-D03FF0A3001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3037-3EE8-4F07-9C37-BD18EA12292E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C81-EDA5-4A5A-A4CD-D03FF0A30018}" type="slidenum">
              <a:rPr lang="lv-LV" smtClean="0"/>
              <a:t>‹#›</a:t>
            </a:fld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3037-3EE8-4F07-9C37-BD18EA12292E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C81-EDA5-4A5A-A4CD-D03FF0A30018}" type="slidenum">
              <a:rPr lang="lv-LV" smtClean="0"/>
              <a:t>‹#›</a:t>
            </a:fld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F713037-3EE8-4F07-9C37-BD18EA12292E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01CC81-EDA5-4A5A-A4CD-D03FF0A30018}" type="slidenum">
              <a:rPr lang="lv-LV" smtClean="0"/>
              <a:t>‹#›</a:t>
            </a:fld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lv-LV" b="1" dirty="0"/>
              <a:t>Sabiedriskais darbs – viens no starpdisciplinārā kursa «Projekta darbs» veidiem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lv-LV" b="1" dirty="0"/>
              <a:t>Eva Pētersone,</a:t>
            </a:r>
          </a:p>
          <a:p>
            <a:pPr algn="r"/>
            <a:r>
              <a:rPr lang="lv-LV" b="1" dirty="0"/>
              <a:t>Madonas Valsts ģimnāzijas </a:t>
            </a:r>
          </a:p>
          <a:p>
            <a:pPr algn="r"/>
            <a:r>
              <a:rPr lang="lv-LV" b="1" dirty="0"/>
              <a:t>ķīmijas skolotāja </a:t>
            </a:r>
          </a:p>
          <a:p>
            <a:r>
              <a:rPr lang="lv-LV" sz="2400" b="1" dirty="0"/>
              <a:t>11.03.2025.</a:t>
            </a:r>
          </a:p>
        </p:txBody>
      </p:sp>
    </p:spTree>
    <p:extLst>
      <p:ext uri="{BB962C8B-B14F-4D97-AF65-F5344CB8AC3E}">
        <p14:creationId xmlns:p14="http://schemas.microsoft.com/office/powerpoint/2010/main" val="268445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lv-LV" dirty="0"/>
              <a:t>Fotogrāfijas no SD aktivitātēm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799"/>
            <a:ext cx="2375272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509120"/>
            <a:ext cx="2448272" cy="209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9126"/>
            <a:ext cx="2304256" cy="269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3979326" cy="203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74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br>
              <a:rPr lang="lv-LV" b="1" dirty="0"/>
            </a:br>
            <a:r>
              <a:rPr lang="lv-LV" b="1" dirty="0"/>
              <a:t>PALDIES!</a:t>
            </a:r>
            <a:br>
              <a:rPr lang="lv-LV" b="1" dirty="0"/>
            </a:br>
            <a:r>
              <a:rPr lang="lv-LV" sz="2700" b="1" dirty="0"/>
              <a:t>Kontaktinformācija:</a:t>
            </a:r>
            <a:r>
              <a:rPr lang="lv-LV" b="1" dirty="0"/>
              <a:t> </a:t>
            </a:r>
            <a:r>
              <a:rPr lang="lv-LV" sz="2700" b="1" dirty="0"/>
              <a:t>Eva Pētersone, tel.: 26122993</a:t>
            </a:r>
            <a:br>
              <a:rPr lang="lv-LV" sz="2700" b="1" dirty="0"/>
            </a:br>
            <a:endParaRPr lang="lv-LV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2880320" cy="21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0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	Patstāvīgi izstrādājot projekta darbu kā apjomīgu mācību uzdevumu, izglītojamais nostiprina un demonstrē lietpratību kompleksās situācijās, tai skaitā caurviju prasmes. </a:t>
            </a:r>
          </a:p>
          <a:p>
            <a:pPr marL="0" indent="0">
              <a:buNone/>
            </a:pPr>
            <a:r>
              <a:rPr lang="lv-LV" dirty="0"/>
              <a:t>	Īstenojot projekta darbu, izglītojamam ir iespēja izvēlēties vienu no trim tā veidiem: pētniecības darbu, jaunrades darbu vai sabiedrisko darbu.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Projekta darbs</a:t>
            </a:r>
          </a:p>
        </p:txBody>
      </p:sp>
    </p:spTree>
    <p:extLst>
      <p:ext uri="{BB962C8B-B14F-4D97-AF65-F5344CB8AC3E}">
        <p14:creationId xmlns:p14="http://schemas.microsoft.com/office/powerpoint/2010/main" val="129759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/>
              <a:t>	Sabiedriskais darbs </a:t>
            </a:r>
            <a:r>
              <a:rPr lang="lv-LV" dirty="0"/>
              <a:t>ir sabiedrībai nozīmīgs darbs vai darbs sabiedrības labā, kas ir mērķtiecīgs un uz sabiedrību vērsts pasākumu kopums. </a:t>
            </a:r>
          </a:p>
          <a:p>
            <a:pPr marL="0" indent="0">
              <a:buNone/>
            </a:pPr>
            <a:r>
              <a:rPr lang="lv-LV" dirty="0"/>
              <a:t>	Tā mērķis ir iegūt pilsoniskās līdzdalības pieredzi, veicot sabiedriskā darba projektu. Galvenais akcents, veicot sabiedrisko darbu, ir aktīva un atbildīga līdzdarbošanās.</a:t>
            </a:r>
          </a:p>
          <a:p>
            <a:endParaRPr lang="lv-L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Sabiedriskais darbs</a:t>
            </a:r>
          </a:p>
        </p:txBody>
      </p:sp>
    </p:spTree>
    <p:extLst>
      <p:ext uri="{BB962C8B-B14F-4D97-AF65-F5344CB8AC3E}">
        <p14:creationId xmlns:p14="http://schemas.microsoft.com/office/powerpoint/2010/main" val="241287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b="1" dirty="0">
                <a:solidFill>
                  <a:prstClr val="black"/>
                </a:solidFill>
              </a:rPr>
              <a:t>Nosaukums: „Ūdens enerģijas spēks”</a:t>
            </a:r>
          </a:p>
          <a:p>
            <a:pPr lvl="0"/>
            <a:r>
              <a:rPr lang="lv-LV" b="1" dirty="0">
                <a:solidFill>
                  <a:prstClr val="black"/>
                </a:solidFill>
              </a:rPr>
              <a:t>Temats: </a:t>
            </a:r>
            <a:r>
              <a:rPr lang="lv-LV" dirty="0">
                <a:solidFill>
                  <a:prstClr val="black"/>
                </a:solidFill>
              </a:rPr>
              <a:t>Konkurss „22.marts – Pasaules Ūdens diena”.</a:t>
            </a:r>
          </a:p>
          <a:p>
            <a:pPr lvl="0"/>
            <a:r>
              <a:rPr lang="lv-LV" b="1" dirty="0">
                <a:solidFill>
                  <a:prstClr val="black"/>
                </a:solidFill>
              </a:rPr>
              <a:t>Mērķis: </a:t>
            </a:r>
            <a:r>
              <a:rPr lang="lv-LV" dirty="0">
                <a:solidFill>
                  <a:prstClr val="black"/>
                </a:solidFill>
              </a:rPr>
              <a:t>Aktualizēt Pasaules Ūdens dienu, piedāvājot Madonas novada 8.- 9.klašu izglītojamiem iesaistīties dažādās konkursa aktivitātēs.</a:t>
            </a:r>
          </a:p>
          <a:p>
            <a:pPr lvl="0"/>
            <a:r>
              <a:rPr lang="lv-LV" b="1" dirty="0">
                <a:solidFill>
                  <a:prstClr val="black"/>
                </a:solidFill>
              </a:rPr>
              <a:t>Darba autori: </a:t>
            </a:r>
            <a:r>
              <a:rPr lang="lv-LV" dirty="0">
                <a:solidFill>
                  <a:prstClr val="black"/>
                </a:solidFill>
              </a:rPr>
              <a:t>trīs 12.klases izglītojamie</a:t>
            </a:r>
          </a:p>
          <a:p>
            <a:endParaRPr lang="lv-L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Sabiedriskā darba plāns I</a:t>
            </a:r>
          </a:p>
        </p:txBody>
      </p:sp>
    </p:spTree>
    <p:extLst>
      <p:ext uri="{BB962C8B-B14F-4D97-AF65-F5344CB8AC3E}">
        <p14:creationId xmlns:p14="http://schemas.microsoft.com/office/powerpoint/2010/main" val="374604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927768"/>
              </p:ext>
            </p:extLst>
          </p:nvPr>
        </p:nvGraphicFramePr>
        <p:xfrm>
          <a:off x="251520" y="1700808"/>
          <a:ext cx="8640960" cy="472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007163" imgH="4931734" progId="Word.Document.12">
                  <p:embed/>
                </p:oleObj>
              </mc:Choice>
              <mc:Fallback>
                <p:oleObj name="Document" r:id="rId2" imgW="9007163" imgH="49317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520" y="1700808"/>
                        <a:ext cx="8640960" cy="4729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10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Nosaukums: „Dod ķepu, draugs!”</a:t>
            </a:r>
          </a:p>
          <a:p>
            <a:r>
              <a:rPr lang="lv-LV" b="1" dirty="0"/>
              <a:t>Temats: </a:t>
            </a:r>
            <a:r>
              <a:rPr lang="lv-LV" dirty="0"/>
              <a:t>„4.oktobris – Starptautiskā dzīvnieku aizsardzības diena”.</a:t>
            </a:r>
          </a:p>
          <a:p>
            <a:r>
              <a:rPr lang="lv-LV" b="1" dirty="0"/>
              <a:t>Mērķis: </a:t>
            </a:r>
            <a:r>
              <a:rPr lang="lv-LV" dirty="0"/>
              <a:t>Skolā aktualizēt Starptautisko dzīvnieku aizsardzības dienu, piedāvājot izglītojamiem iesaistīties dažādās aktivitātēs.</a:t>
            </a:r>
          </a:p>
          <a:p>
            <a:r>
              <a:rPr lang="lv-LV" b="1" dirty="0"/>
              <a:t>Darba</a:t>
            </a:r>
            <a:r>
              <a:rPr lang="lv-LV" dirty="0"/>
              <a:t> </a:t>
            </a:r>
            <a:r>
              <a:rPr lang="lv-LV" b="1" dirty="0"/>
              <a:t>autori: </a:t>
            </a:r>
            <a:r>
              <a:rPr lang="lv-LV" dirty="0"/>
              <a:t>divi 12.klases izglītojamie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Sabiedriskā darba plāns II</a:t>
            </a:r>
          </a:p>
        </p:txBody>
      </p:sp>
    </p:spTree>
    <p:extLst>
      <p:ext uri="{BB962C8B-B14F-4D97-AF65-F5344CB8AC3E}">
        <p14:creationId xmlns:p14="http://schemas.microsoft.com/office/powerpoint/2010/main" val="172994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40511"/>
              </p:ext>
            </p:extLst>
          </p:nvPr>
        </p:nvGraphicFramePr>
        <p:xfrm>
          <a:off x="1187625" y="1844825"/>
          <a:ext cx="7056783" cy="4949947"/>
        </p:xfrm>
        <a:graphic>
          <a:graphicData uri="http://schemas.openxmlformats.org/drawingml/2006/table">
            <a:tbl>
              <a:tblPr firstRow="1" firstCol="1" bandRow="1"/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Uzdevumi </a:t>
                      </a:r>
                      <a:endParaRPr lang="lv-LV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Izpildes laiks</a:t>
                      </a:r>
                      <a:endParaRPr lang="lv-LV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.Dzīvnieku aizsardzības likuma aktualizēšana MVĢ izglītojamiem.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Aktivitāte – konkurss skolas izglītojamiem „Mans mājdzīvnieks” – dzīvnieka fotogrāfijas un vārda iesūtīšana darba autoriem. Apkopojuma veikšana un foto izstādes izveide. Balsošanas par dzīvnieka vārdu, organizēšana.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Aktivitāte – konkurss „Vēstule manam mājdzīvniekam” - skolas izglītojamo iesaistīšana vēstules uzraktīšanā savam mājdzīvniekam. Apkopojuma veikšana.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Labāko vēstuļu apkopojums  - darba autoru veidotā izdevumā.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Kinologa nodarbības organizēšana izglītojamiem.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Labdarības akcija – ziedojumu vākšana dzīvnieku patversmei „Lazdonītis”.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Ziedojumu nogādāšana patversmei.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Konkursu uzvarētāju apbalvošana.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Oktobris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7.- 18.oktobris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7.–18. oktobris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28. –31.oktobris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18.oktobris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Oktobris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28. –31.oktobris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98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v-LV" dirty="0"/>
              <a:t>Pilnveido sadarbības prasmes komandas darbā</a:t>
            </a:r>
          </a:p>
          <a:p>
            <a:r>
              <a:rPr lang="lv-LV" dirty="0"/>
              <a:t>Dota iespēja aktīvi un radoši darboties</a:t>
            </a:r>
          </a:p>
          <a:p>
            <a:r>
              <a:rPr lang="lv-LV" dirty="0"/>
              <a:t>Iespēja atbildīgi un pārdomāti plānot laiku un aktivitātes</a:t>
            </a:r>
          </a:p>
          <a:p>
            <a:r>
              <a:rPr lang="lv-LV" dirty="0"/>
              <a:t>Uzlabo komunikācijas prasmes ar nepazīstamiem cilvēkiem</a:t>
            </a:r>
          </a:p>
          <a:p>
            <a:r>
              <a:rPr lang="lv-LV" dirty="0"/>
              <a:t>Gūst jaunu informāciju</a:t>
            </a:r>
          </a:p>
          <a:p>
            <a:r>
              <a:rPr lang="lv-LV" dirty="0"/>
              <a:t>Dota iespēja iedziļināties reālajā dzīves situācijā</a:t>
            </a:r>
          </a:p>
          <a:p>
            <a:r>
              <a:rPr lang="lv-LV" dirty="0"/>
              <a:t>Attīsta empātijas spējas</a:t>
            </a:r>
          </a:p>
          <a:p>
            <a:r>
              <a:rPr lang="lv-LV" dirty="0"/>
              <a:t>Darba autoriem patīk SD izstrādes 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Ieguvumi skolēniem</a:t>
            </a:r>
          </a:p>
        </p:txBody>
      </p:sp>
    </p:spTree>
    <p:extLst>
      <p:ext uri="{BB962C8B-B14F-4D97-AF65-F5344CB8AC3E}">
        <p14:creationId xmlns:p14="http://schemas.microsoft.com/office/powerpoint/2010/main" val="112615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27908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2069"/>
            <a:ext cx="27908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16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435</Words>
  <Application>Microsoft Office PowerPoint</Application>
  <PresentationFormat>Slaidrāde ekrānā (4:3)</PresentationFormat>
  <Paragraphs>66</Paragraphs>
  <Slides>11</Slides>
  <Notes>1</Notes>
  <HiddenSlides>0</HiddenSlides>
  <MMClips>0</MMClips>
  <ScaleCrop>false</ScaleCrop>
  <HeadingPairs>
    <vt:vector size="8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Iegulti OLE serveri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6" baseType="lpstr">
      <vt:lpstr>Calibri</vt:lpstr>
      <vt:lpstr>Candara</vt:lpstr>
      <vt:lpstr>Symbol</vt:lpstr>
      <vt:lpstr>Waveform</vt:lpstr>
      <vt:lpstr>Document</vt:lpstr>
      <vt:lpstr>Sabiedriskais darbs – viens no starpdisciplinārā kursa «Projekta darbs» veidiem</vt:lpstr>
      <vt:lpstr>Projekta darbs</vt:lpstr>
      <vt:lpstr>Sabiedriskais darbs</vt:lpstr>
      <vt:lpstr>Sabiedriskā darba plāns I</vt:lpstr>
      <vt:lpstr>PowerPoint prezentācija</vt:lpstr>
      <vt:lpstr>Sabiedriskā darba plāns II</vt:lpstr>
      <vt:lpstr>PowerPoint prezentācija</vt:lpstr>
      <vt:lpstr>Ieguvumi skolēniem</vt:lpstr>
      <vt:lpstr>PowerPoint prezentācija</vt:lpstr>
      <vt:lpstr>Fotogrāfijas no SD aktivitātēm</vt:lpstr>
      <vt:lpstr> PALDIES! Kontaktinformācija: Eva Pētersone, tel.: 26122993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MVG</cp:lastModifiedBy>
  <cp:revision>51</cp:revision>
  <dcterms:created xsi:type="dcterms:W3CDTF">2025-03-09T15:02:51Z</dcterms:created>
  <dcterms:modified xsi:type="dcterms:W3CDTF">2025-08-29T11:20:21Z</dcterms:modified>
</cp:coreProperties>
</file>