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4"/>
  </p:notesMasterIdLst>
  <p:sldIdLst>
    <p:sldId id="256" r:id="rId2"/>
    <p:sldId id="259" r:id="rId3"/>
    <p:sldId id="267" r:id="rId4"/>
    <p:sldId id="263" r:id="rId5"/>
    <p:sldId id="264" r:id="rId6"/>
    <p:sldId id="265" r:id="rId7"/>
    <p:sldId id="266" r:id="rId8"/>
    <p:sldId id="261" r:id="rId9"/>
    <p:sldId id="262" r:id="rId10"/>
    <p:sldId id="257" r:id="rId11"/>
    <p:sldId id="268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617663-8B3C-4E16-A9D3-8E8DE5ACC4D1}" v="32" dt="2024-04-09T19:44:30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ja Sile" userId="9cc396d31888227c" providerId="LiveId" clId="{75617663-8B3C-4E16-A9D3-8E8DE5ACC4D1}"/>
    <pc:docChg chg="undo custSel addSld delSld modSld sldOrd">
      <pc:chgData name="Aija Sile" userId="9cc396d31888227c" providerId="LiveId" clId="{75617663-8B3C-4E16-A9D3-8E8DE5ACC4D1}" dt="2024-04-09T19:45:50.325" v="383" actId="1076"/>
      <pc:docMkLst>
        <pc:docMk/>
      </pc:docMkLst>
      <pc:sldChg chg="addSp delSp modSp mod setBg setClrOvrMap delDesignElem">
        <pc:chgData name="Aija Sile" userId="9cc396d31888227c" providerId="LiveId" clId="{75617663-8B3C-4E16-A9D3-8E8DE5ACC4D1}" dt="2024-04-09T19:45:50.325" v="383" actId="1076"/>
        <pc:sldMkLst>
          <pc:docMk/>
          <pc:sldMk cId="2246971217" sldId="256"/>
        </pc:sldMkLst>
        <pc:spChg chg="mod">
          <ac:chgData name="Aija Sile" userId="9cc396d31888227c" providerId="LiveId" clId="{75617663-8B3C-4E16-A9D3-8E8DE5ACC4D1}" dt="2024-04-09T19:45:50.325" v="383" actId="1076"/>
          <ac:spMkLst>
            <pc:docMk/>
            <pc:sldMk cId="2246971217" sldId="256"/>
            <ac:spMk id="2" creationId="{B3B41C1A-D266-9896-DAA5-A9B2BC3475E8}"/>
          </ac:spMkLst>
        </pc:spChg>
        <pc:spChg chg="mod">
          <ac:chgData name="Aija Sile" userId="9cc396d31888227c" providerId="LiveId" clId="{75617663-8B3C-4E16-A9D3-8E8DE5ACC4D1}" dt="2024-04-09T18:12:50.832" v="93" actId="14100"/>
          <ac:spMkLst>
            <pc:docMk/>
            <pc:sldMk cId="2246971217" sldId="256"/>
            <ac:spMk id="3" creationId="{BA39A1F7-1461-BC87-9516-6FF8533DA235}"/>
          </ac:spMkLst>
        </pc:spChg>
        <pc:spChg chg="mod">
          <ac:chgData name="Aija Sile" userId="9cc396d31888227c" providerId="LiveId" clId="{75617663-8B3C-4E16-A9D3-8E8DE5ACC4D1}" dt="2024-04-09T18:17:30.073" v="134" actId="1076"/>
          <ac:spMkLst>
            <pc:docMk/>
            <pc:sldMk cId="2246971217" sldId="256"/>
            <ac:spMk id="4" creationId="{496D8028-C046-F21A-50E8-343B2701E51D}"/>
          </ac:spMkLst>
        </pc:spChg>
        <pc:spChg chg="add del">
          <ac:chgData name="Aija Sile" userId="9cc396d31888227c" providerId="LiveId" clId="{75617663-8B3C-4E16-A9D3-8E8DE5ACC4D1}" dt="2024-04-09T18:07:18.651" v="48"/>
          <ac:spMkLst>
            <pc:docMk/>
            <pc:sldMk cId="2246971217" sldId="256"/>
            <ac:spMk id="6" creationId="{F81819F9-8CAC-4A6C-8F06-0482027F9736}"/>
          </ac:spMkLst>
        </pc:spChg>
        <pc:spChg chg="add del">
          <ac:chgData name="Aija Sile" userId="9cc396d31888227c" providerId="LiveId" clId="{75617663-8B3C-4E16-A9D3-8E8DE5ACC4D1}" dt="2024-04-09T18:06:46.483" v="42"/>
          <ac:spMkLst>
            <pc:docMk/>
            <pc:sldMk cId="2246971217" sldId="256"/>
            <ac:spMk id="8" creationId="{B6BC6A0D-8979-47FF-B606-70528EF8E548}"/>
          </ac:spMkLst>
        </pc:spChg>
        <pc:spChg chg="add del">
          <ac:chgData name="Aija Sile" userId="9cc396d31888227c" providerId="LiveId" clId="{75617663-8B3C-4E16-A9D3-8E8DE5ACC4D1}" dt="2024-04-09T18:04:23.936" v="3" actId="26606"/>
          <ac:spMkLst>
            <pc:docMk/>
            <pc:sldMk cId="2246971217" sldId="256"/>
            <ac:spMk id="9" creationId="{EFB0C39A-F8CA-4A79-AFFC-E9780FB1991A}"/>
          </ac:spMkLst>
        </pc:spChg>
        <pc:spChg chg="add del">
          <ac:chgData name="Aija Sile" userId="9cc396d31888227c" providerId="LiveId" clId="{75617663-8B3C-4E16-A9D3-8E8DE5ACC4D1}" dt="2024-04-09T18:06:46.483" v="42"/>
          <ac:spMkLst>
            <pc:docMk/>
            <pc:sldMk cId="2246971217" sldId="256"/>
            <ac:spMk id="10" creationId="{3B92CCBF-1641-4D35-9B74-6E4981730FF5}"/>
          </ac:spMkLst>
        </pc:spChg>
        <pc:spChg chg="add del">
          <ac:chgData name="Aija Sile" userId="9cc396d31888227c" providerId="LiveId" clId="{75617663-8B3C-4E16-A9D3-8E8DE5ACC4D1}" dt="2024-04-09T18:07:18.651" v="48"/>
          <ac:spMkLst>
            <pc:docMk/>
            <pc:sldMk cId="2246971217" sldId="256"/>
            <ac:spMk id="11" creationId="{4A98CC08-AEC2-4E8F-8F52-0F5C6372DB4F}"/>
          </ac:spMkLst>
        </pc:spChg>
        <pc:spChg chg="add del">
          <ac:chgData name="Aija Sile" userId="9cc396d31888227c" providerId="LiveId" clId="{75617663-8B3C-4E16-A9D3-8E8DE5ACC4D1}" dt="2024-04-09T18:07:18.651" v="48"/>
          <ac:spMkLst>
            <pc:docMk/>
            <pc:sldMk cId="2246971217" sldId="256"/>
            <ac:spMk id="41" creationId="{1310EFE2-B91D-47E7-B117-C2A802800A7C}"/>
          </ac:spMkLst>
        </pc:spChg>
        <pc:grpChg chg="add del">
          <ac:chgData name="Aija Sile" userId="9cc396d31888227c" providerId="LiveId" clId="{75617663-8B3C-4E16-A9D3-8E8DE5ACC4D1}" dt="2024-04-09T18:07:18.651" v="48"/>
          <ac:grpSpMkLst>
            <pc:docMk/>
            <pc:sldMk cId="2246971217" sldId="256"/>
            <ac:grpSpMk id="13" creationId="{5D1545E6-EB3C-4478-A661-A2CA963F129C}"/>
          </ac:grpSpMkLst>
        </pc:grpChg>
        <pc:grpChg chg="add del">
          <ac:chgData name="Aija Sile" userId="9cc396d31888227c" providerId="LiveId" clId="{75617663-8B3C-4E16-A9D3-8E8DE5ACC4D1}" dt="2024-04-09T18:07:18.651" v="48"/>
          <ac:grpSpMkLst>
            <pc:docMk/>
            <pc:sldMk cId="2246971217" sldId="256"/>
            <ac:grpSpMk id="27" creationId="{40A75861-F6C5-44A9-B161-B03701CBDE0C}"/>
          </ac:grpSpMkLst>
        </pc:grpChg>
        <pc:picChg chg="add del">
          <ac:chgData name="Aija Sile" userId="9cc396d31888227c" providerId="LiveId" clId="{75617663-8B3C-4E16-A9D3-8E8DE5ACC4D1}" dt="2024-04-09T18:04:23.936" v="3" actId="26606"/>
          <ac:picMkLst>
            <pc:docMk/>
            <pc:sldMk cId="2246971217" sldId="256"/>
            <ac:picMk id="5" creationId="{1F13538C-F2C1-7971-AEBD-7993B3B87672}"/>
          </ac:picMkLst>
        </pc:picChg>
      </pc:sldChg>
      <pc:sldChg chg="addSp modSp mod">
        <pc:chgData name="Aija Sile" userId="9cc396d31888227c" providerId="LiveId" clId="{75617663-8B3C-4E16-A9D3-8E8DE5ACC4D1}" dt="2024-04-09T19:38:16.697" v="362" actId="27636"/>
        <pc:sldMkLst>
          <pc:docMk/>
          <pc:sldMk cId="767605705" sldId="257"/>
        </pc:sldMkLst>
        <pc:spChg chg="mod">
          <ac:chgData name="Aija Sile" userId="9cc396d31888227c" providerId="LiveId" clId="{75617663-8B3C-4E16-A9D3-8E8DE5ACC4D1}" dt="2024-04-09T18:13:45.386" v="99"/>
          <ac:spMkLst>
            <pc:docMk/>
            <pc:sldMk cId="767605705" sldId="257"/>
            <ac:spMk id="2" creationId="{2D23B49C-36F7-3E6E-0FFE-7CDE5C09FDE1}"/>
          </ac:spMkLst>
        </pc:spChg>
        <pc:spChg chg="mod">
          <ac:chgData name="Aija Sile" userId="9cc396d31888227c" providerId="LiveId" clId="{75617663-8B3C-4E16-A9D3-8E8DE5ACC4D1}" dt="2024-04-09T19:38:16.697" v="362" actId="27636"/>
          <ac:spMkLst>
            <pc:docMk/>
            <pc:sldMk cId="767605705" sldId="257"/>
            <ac:spMk id="3" creationId="{6672B163-D2D3-D939-DCE5-7FD5FEACA11E}"/>
          </ac:spMkLst>
        </pc:spChg>
        <pc:spChg chg="mod">
          <ac:chgData name="Aija Sile" userId="9cc396d31888227c" providerId="LiveId" clId="{75617663-8B3C-4E16-A9D3-8E8DE5ACC4D1}" dt="2024-04-09T18:13:45.386" v="99"/>
          <ac:spMkLst>
            <pc:docMk/>
            <pc:sldMk cId="767605705" sldId="257"/>
            <ac:spMk id="4" creationId="{6C1B1CF5-7B8F-5011-B73A-4315BB9266BE}"/>
          </ac:spMkLst>
        </pc:spChg>
        <pc:picChg chg="add mod">
          <ac:chgData name="Aija Sile" userId="9cc396d31888227c" providerId="LiveId" clId="{75617663-8B3C-4E16-A9D3-8E8DE5ACC4D1}" dt="2024-04-09T19:32:25.678" v="360" actId="1076"/>
          <ac:picMkLst>
            <pc:docMk/>
            <pc:sldMk cId="767605705" sldId="257"/>
            <ac:picMk id="6" creationId="{26D528BE-94B8-DBEA-7CA5-64062982BB4B}"/>
          </ac:picMkLst>
        </pc:picChg>
      </pc:sldChg>
      <pc:sldChg chg="modSp">
        <pc:chgData name="Aija Sile" userId="9cc396d31888227c" providerId="LiveId" clId="{75617663-8B3C-4E16-A9D3-8E8DE5ACC4D1}" dt="2024-04-09T18:13:45.386" v="99"/>
        <pc:sldMkLst>
          <pc:docMk/>
          <pc:sldMk cId="4258879101" sldId="258"/>
        </pc:sldMkLst>
        <pc:spChg chg="mod">
          <ac:chgData name="Aija Sile" userId="9cc396d31888227c" providerId="LiveId" clId="{75617663-8B3C-4E16-A9D3-8E8DE5ACC4D1}" dt="2024-04-09T18:13:45.386" v="99"/>
          <ac:spMkLst>
            <pc:docMk/>
            <pc:sldMk cId="4258879101" sldId="258"/>
            <ac:spMk id="2" creationId="{C997F394-51BB-1E8A-D0AA-B1E7B3BD3F0A}"/>
          </ac:spMkLst>
        </pc:spChg>
        <pc:spChg chg="mod">
          <ac:chgData name="Aija Sile" userId="9cc396d31888227c" providerId="LiveId" clId="{75617663-8B3C-4E16-A9D3-8E8DE5ACC4D1}" dt="2024-04-09T18:13:45.386" v="99"/>
          <ac:spMkLst>
            <pc:docMk/>
            <pc:sldMk cId="4258879101" sldId="258"/>
            <ac:spMk id="3" creationId="{776E2459-04A7-8FCB-7D14-5BC22A6FA43B}"/>
          </ac:spMkLst>
        </pc:spChg>
        <pc:spChg chg="mod">
          <ac:chgData name="Aija Sile" userId="9cc396d31888227c" providerId="LiveId" clId="{75617663-8B3C-4E16-A9D3-8E8DE5ACC4D1}" dt="2024-04-09T18:13:45.386" v="99"/>
          <ac:spMkLst>
            <pc:docMk/>
            <pc:sldMk cId="4258879101" sldId="258"/>
            <ac:spMk id="4" creationId="{95F6B1D2-B0C4-28E5-F4F3-C9A082777944}"/>
          </ac:spMkLst>
        </pc:spChg>
      </pc:sldChg>
      <pc:sldChg chg="addSp delSp modSp new mod ord chgLayout">
        <pc:chgData name="Aija Sile" userId="9cc396d31888227c" providerId="LiveId" clId="{75617663-8B3C-4E16-A9D3-8E8DE5ACC4D1}" dt="2024-04-09T18:19:38.319" v="164" actId="1076"/>
        <pc:sldMkLst>
          <pc:docMk/>
          <pc:sldMk cId="1290589285" sldId="259"/>
        </pc:sldMkLst>
        <pc:spChg chg="del mod">
          <ac:chgData name="Aija Sile" userId="9cc396d31888227c" providerId="LiveId" clId="{75617663-8B3C-4E16-A9D3-8E8DE5ACC4D1}" dt="2024-04-09T18:13:38.588" v="98" actId="478"/>
          <ac:spMkLst>
            <pc:docMk/>
            <pc:sldMk cId="1290589285" sldId="259"/>
            <ac:spMk id="2" creationId="{F88A0C93-A972-CE86-09AD-75D80D88AB0F}"/>
          </ac:spMkLst>
        </pc:spChg>
        <pc:spChg chg="del mod ord">
          <ac:chgData name="Aija Sile" userId="9cc396d31888227c" providerId="LiveId" clId="{75617663-8B3C-4E16-A9D3-8E8DE5ACC4D1}" dt="2024-04-09T18:16:27.581" v="116" actId="478"/>
          <ac:spMkLst>
            <pc:docMk/>
            <pc:sldMk cId="1290589285" sldId="259"/>
            <ac:spMk id="3" creationId="{0106E969-052F-015C-F1B0-A012A086E9C2}"/>
          </ac:spMkLst>
        </pc:spChg>
        <pc:spChg chg="mod ord">
          <ac:chgData name="Aija Sile" userId="9cc396d31888227c" providerId="LiveId" clId="{75617663-8B3C-4E16-A9D3-8E8DE5ACC4D1}" dt="2024-04-09T18:16:15.297" v="112" actId="700"/>
          <ac:spMkLst>
            <pc:docMk/>
            <pc:sldMk cId="1290589285" sldId="259"/>
            <ac:spMk id="4" creationId="{808FC2E4-6403-38F7-B850-33AD72A8D26A}"/>
          </ac:spMkLst>
        </pc:spChg>
        <pc:spChg chg="add mod">
          <ac:chgData name="Aija Sile" userId="9cc396d31888227c" providerId="LiveId" clId="{75617663-8B3C-4E16-A9D3-8E8DE5ACC4D1}" dt="2024-04-09T18:19:38.319" v="164" actId="1076"/>
          <ac:spMkLst>
            <pc:docMk/>
            <pc:sldMk cId="1290589285" sldId="259"/>
            <ac:spMk id="6" creationId="{F00EF676-77F7-86DA-A56F-7CDE03A123E5}"/>
          </ac:spMkLst>
        </pc:spChg>
        <pc:spChg chg="add del mod">
          <ac:chgData name="Aija Sile" userId="9cc396d31888227c" providerId="LiveId" clId="{75617663-8B3C-4E16-A9D3-8E8DE5ACC4D1}" dt="2024-04-09T18:16:57.080" v="124" actId="478"/>
          <ac:spMkLst>
            <pc:docMk/>
            <pc:sldMk cId="1290589285" sldId="259"/>
            <ac:spMk id="8" creationId="{0F9EA056-19A9-712B-E4C4-751FEF7A6EF2}"/>
          </ac:spMkLst>
        </pc:spChg>
        <pc:spChg chg="add mod ord">
          <ac:chgData name="Aija Sile" userId="9cc396d31888227c" providerId="LiveId" clId="{75617663-8B3C-4E16-A9D3-8E8DE5ACC4D1}" dt="2024-04-09T18:19:28.284" v="162" actId="1076"/>
          <ac:spMkLst>
            <pc:docMk/>
            <pc:sldMk cId="1290589285" sldId="259"/>
            <ac:spMk id="11" creationId="{5E77ED16-0748-57AB-47C8-93036060977D}"/>
          </ac:spMkLst>
        </pc:spChg>
        <pc:spChg chg="add del mod">
          <ac:chgData name="Aija Sile" userId="9cc396d31888227c" providerId="LiveId" clId="{75617663-8B3C-4E16-A9D3-8E8DE5ACC4D1}" dt="2024-04-09T18:16:30.244" v="117" actId="478"/>
          <ac:spMkLst>
            <pc:docMk/>
            <pc:sldMk cId="1290589285" sldId="259"/>
            <ac:spMk id="13" creationId="{53DCF2F8-3138-31A2-3079-D74E257E9A53}"/>
          </ac:spMkLst>
        </pc:spChg>
        <pc:picChg chg="add mod">
          <ac:chgData name="Aija Sile" userId="9cc396d31888227c" providerId="LiveId" clId="{75617663-8B3C-4E16-A9D3-8E8DE5ACC4D1}" dt="2024-04-09T18:19:33.107" v="163" actId="1076"/>
          <ac:picMkLst>
            <pc:docMk/>
            <pc:sldMk cId="1290589285" sldId="259"/>
            <ac:picMk id="10" creationId="{186F35AE-1C50-6968-50B5-9506AD7894B2}"/>
          </ac:picMkLst>
        </pc:picChg>
      </pc:sldChg>
      <pc:sldChg chg="new del">
        <pc:chgData name="Aija Sile" userId="9cc396d31888227c" providerId="LiveId" clId="{75617663-8B3C-4E16-A9D3-8E8DE5ACC4D1}" dt="2024-04-09T19:21:50.137" v="337" actId="47"/>
        <pc:sldMkLst>
          <pc:docMk/>
          <pc:sldMk cId="61392317" sldId="260"/>
        </pc:sldMkLst>
      </pc:sldChg>
      <pc:sldChg chg="addSp delSp modSp add mod">
        <pc:chgData name="Aija Sile" userId="9cc396d31888227c" providerId="LiveId" clId="{75617663-8B3C-4E16-A9D3-8E8DE5ACC4D1}" dt="2024-04-09T19:29:34.739" v="359" actId="20577"/>
        <pc:sldMkLst>
          <pc:docMk/>
          <pc:sldMk cId="2979363061" sldId="261"/>
        </pc:sldMkLst>
        <pc:spChg chg="add mod">
          <ac:chgData name="Aija Sile" userId="9cc396d31888227c" providerId="LiveId" clId="{75617663-8B3C-4E16-A9D3-8E8DE5ACC4D1}" dt="2024-04-09T18:20:26.232" v="202" actId="20577"/>
          <ac:spMkLst>
            <pc:docMk/>
            <pc:sldMk cId="2979363061" sldId="261"/>
            <ac:spMk id="2" creationId="{5B0E3D5A-9BD5-262C-C39E-0935871DB74E}"/>
          </ac:spMkLst>
        </pc:spChg>
        <pc:spChg chg="del">
          <ac:chgData name="Aija Sile" userId="9cc396d31888227c" providerId="LiveId" clId="{75617663-8B3C-4E16-A9D3-8E8DE5ACC4D1}" dt="2024-04-09T18:23:12.329" v="203" actId="478"/>
          <ac:spMkLst>
            <pc:docMk/>
            <pc:sldMk cId="2979363061" sldId="261"/>
            <ac:spMk id="6" creationId="{F00EF676-77F7-86DA-A56F-7CDE03A123E5}"/>
          </ac:spMkLst>
        </pc:spChg>
        <pc:spChg chg="add mod">
          <ac:chgData name="Aija Sile" userId="9cc396d31888227c" providerId="LiveId" clId="{75617663-8B3C-4E16-A9D3-8E8DE5ACC4D1}" dt="2024-04-09T18:23:46.632" v="220" actId="1076"/>
          <ac:spMkLst>
            <pc:docMk/>
            <pc:sldMk cId="2979363061" sldId="261"/>
            <ac:spMk id="8" creationId="{BB274A3A-0177-40F5-E695-E0D0FD3CB7DA}"/>
          </ac:spMkLst>
        </pc:spChg>
        <pc:spChg chg="mod">
          <ac:chgData name="Aija Sile" userId="9cc396d31888227c" providerId="LiveId" clId="{75617663-8B3C-4E16-A9D3-8E8DE5ACC4D1}" dt="2024-04-09T18:19:54.133" v="168" actId="27636"/>
          <ac:spMkLst>
            <pc:docMk/>
            <pc:sldMk cId="2979363061" sldId="261"/>
            <ac:spMk id="11" creationId="{5E77ED16-0748-57AB-47C8-93036060977D}"/>
          </ac:spMkLst>
        </pc:spChg>
        <pc:spChg chg="add mod">
          <ac:chgData name="Aija Sile" userId="9cc396d31888227c" providerId="LiveId" clId="{75617663-8B3C-4E16-A9D3-8E8DE5ACC4D1}" dt="2024-04-09T19:29:34.739" v="359" actId="20577"/>
          <ac:spMkLst>
            <pc:docMk/>
            <pc:sldMk cId="2979363061" sldId="261"/>
            <ac:spMk id="12" creationId="{C317F30F-5F42-B44F-465E-193A68886561}"/>
          </ac:spMkLst>
        </pc:spChg>
        <pc:picChg chg="add mod">
          <ac:chgData name="Aija Sile" userId="9cc396d31888227c" providerId="LiveId" clId="{75617663-8B3C-4E16-A9D3-8E8DE5ACC4D1}" dt="2024-04-09T18:20:16.663" v="188" actId="1076"/>
          <ac:picMkLst>
            <pc:docMk/>
            <pc:sldMk cId="2979363061" sldId="261"/>
            <ac:picMk id="3" creationId="{1A03522C-7F80-EA87-73DC-5E15CB0A41FE}"/>
          </ac:picMkLst>
        </pc:picChg>
        <pc:picChg chg="add mod">
          <ac:chgData name="Aija Sile" userId="9cc396d31888227c" providerId="LiveId" clId="{75617663-8B3C-4E16-A9D3-8E8DE5ACC4D1}" dt="2024-04-09T18:23:58.665" v="222" actId="1076"/>
          <ac:picMkLst>
            <pc:docMk/>
            <pc:sldMk cId="2979363061" sldId="261"/>
            <ac:picMk id="7" creationId="{0FB41A98-ED84-33D9-1F29-B7EFC9916C9B}"/>
          </ac:picMkLst>
        </pc:picChg>
        <pc:picChg chg="del">
          <ac:chgData name="Aija Sile" userId="9cc396d31888227c" providerId="LiveId" clId="{75617663-8B3C-4E16-A9D3-8E8DE5ACC4D1}" dt="2024-04-09T18:19:59.396" v="171" actId="478"/>
          <ac:picMkLst>
            <pc:docMk/>
            <pc:sldMk cId="2979363061" sldId="261"/>
            <ac:picMk id="10" creationId="{186F35AE-1C50-6968-50B5-9506AD7894B2}"/>
          </ac:picMkLst>
        </pc:picChg>
      </pc:sldChg>
      <pc:sldChg chg="addSp delSp modSp mod">
        <pc:chgData name="Aija Sile" userId="9cc396d31888227c" providerId="LiveId" clId="{75617663-8B3C-4E16-A9D3-8E8DE5ACC4D1}" dt="2024-04-09T18:50:27.389" v="278" actId="20577"/>
        <pc:sldMkLst>
          <pc:docMk/>
          <pc:sldMk cId="3094492491" sldId="262"/>
        </pc:sldMkLst>
        <pc:spChg chg="add mod">
          <ac:chgData name="Aija Sile" userId="9cc396d31888227c" providerId="LiveId" clId="{75617663-8B3C-4E16-A9D3-8E8DE5ACC4D1}" dt="2024-04-09T18:50:27.389" v="278" actId="20577"/>
          <ac:spMkLst>
            <pc:docMk/>
            <pc:sldMk cId="3094492491" sldId="262"/>
            <ac:spMk id="3" creationId="{B25868AC-F3CB-10B8-75F0-8F8469DBEE69}"/>
          </ac:spMkLst>
        </pc:spChg>
        <pc:spChg chg="add mod">
          <ac:chgData name="Aija Sile" userId="9cc396d31888227c" providerId="LiveId" clId="{75617663-8B3C-4E16-A9D3-8E8DE5ACC4D1}" dt="2024-04-09T18:25:58.676" v="261" actId="20577"/>
          <ac:spMkLst>
            <pc:docMk/>
            <pc:sldMk cId="3094492491" sldId="262"/>
            <ac:spMk id="5" creationId="{ECE47486-03A5-603B-39ED-4AF55DD5148B}"/>
          </ac:spMkLst>
        </pc:spChg>
        <pc:spChg chg="mod">
          <ac:chgData name="Aija Sile" userId="9cc396d31888227c" providerId="LiveId" clId="{75617663-8B3C-4E16-A9D3-8E8DE5ACC4D1}" dt="2024-04-09T18:24:55.976" v="245" actId="20577"/>
          <ac:spMkLst>
            <pc:docMk/>
            <pc:sldMk cId="3094492491" sldId="262"/>
            <ac:spMk id="6" creationId="{F00EF676-77F7-86DA-A56F-7CDE03A123E5}"/>
          </ac:spMkLst>
        </pc:spChg>
        <pc:spChg chg="add del mod">
          <ac:chgData name="Aija Sile" userId="9cc396d31888227c" providerId="LiveId" clId="{75617663-8B3C-4E16-A9D3-8E8DE5ACC4D1}" dt="2024-04-09T18:46:06.608" v="271" actId="478"/>
          <ac:spMkLst>
            <pc:docMk/>
            <pc:sldMk cId="3094492491" sldId="262"/>
            <ac:spMk id="8" creationId="{B7FD6985-9B74-D65E-76CA-072387F1C69F}"/>
          </ac:spMkLst>
        </pc:spChg>
        <pc:spChg chg="mod">
          <ac:chgData name="Aija Sile" userId="9cc396d31888227c" providerId="LiveId" clId="{75617663-8B3C-4E16-A9D3-8E8DE5ACC4D1}" dt="2024-04-09T18:24:24.613" v="241" actId="20577"/>
          <ac:spMkLst>
            <pc:docMk/>
            <pc:sldMk cId="3094492491" sldId="262"/>
            <ac:spMk id="11" creationId="{5E77ED16-0748-57AB-47C8-93036060977D}"/>
          </ac:spMkLst>
        </pc:spChg>
        <pc:spChg chg="add mod">
          <ac:chgData name="Aija Sile" userId="9cc396d31888227c" providerId="LiveId" clId="{75617663-8B3C-4E16-A9D3-8E8DE5ACC4D1}" dt="2024-04-09T18:46:21.312" v="277" actId="20577"/>
          <ac:spMkLst>
            <pc:docMk/>
            <pc:sldMk cId="3094492491" sldId="262"/>
            <ac:spMk id="12" creationId="{07046ABC-F23F-7622-631B-51A43C300248}"/>
          </ac:spMkLst>
        </pc:spChg>
      </pc:sldChg>
      <pc:sldChg chg="addSp delSp modSp mod ord">
        <pc:chgData name="Aija Sile" userId="9cc396d31888227c" providerId="LiveId" clId="{75617663-8B3C-4E16-A9D3-8E8DE5ACC4D1}" dt="2024-04-09T19:18:52.031" v="328"/>
        <pc:sldMkLst>
          <pc:docMk/>
          <pc:sldMk cId="2450499777" sldId="263"/>
        </pc:sldMkLst>
        <pc:spChg chg="del">
          <ac:chgData name="Aija Sile" userId="9cc396d31888227c" providerId="LiveId" clId="{75617663-8B3C-4E16-A9D3-8E8DE5ACC4D1}" dt="2024-04-09T19:15:07.865" v="294" actId="478"/>
          <ac:spMkLst>
            <pc:docMk/>
            <pc:sldMk cId="2450499777" sldId="263"/>
            <ac:spMk id="3" creationId="{B25868AC-F3CB-10B8-75F0-8F8469DBEE69}"/>
          </ac:spMkLst>
        </pc:spChg>
        <pc:spChg chg="del">
          <ac:chgData name="Aija Sile" userId="9cc396d31888227c" providerId="LiveId" clId="{75617663-8B3C-4E16-A9D3-8E8DE5ACC4D1}" dt="2024-04-09T19:15:05.144" v="293" actId="478"/>
          <ac:spMkLst>
            <pc:docMk/>
            <pc:sldMk cId="2450499777" sldId="263"/>
            <ac:spMk id="5" creationId="{ECE47486-03A5-603B-39ED-4AF55DD5148B}"/>
          </ac:spMkLst>
        </pc:spChg>
        <pc:spChg chg="del">
          <ac:chgData name="Aija Sile" userId="9cc396d31888227c" providerId="LiveId" clId="{75617663-8B3C-4E16-A9D3-8E8DE5ACC4D1}" dt="2024-04-09T19:15:03.717" v="292" actId="478"/>
          <ac:spMkLst>
            <pc:docMk/>
            <pc:sldMk cId="2450499777" sldId="263"/>
            <ac:spMk id="6" creationId="{F00EF676-77F7-86DA-A56F-7CDE03A123E5}"/>
          </ac:spMkLst>
        </pc:spChg>
        <pc:spChg chg="mod">
          <ac:chgData name="Aija Sile" userId="9cc396d31888227c" providerId="LiveId" clId="{75617663-8B3C-4E16-A9D3-8E8DE5ACC4D1}" dt="2024-04-09T19:16:04.551" v="305" actId="27636"/>
          <ac:spMkLst>
            <pc:docMk/>
            <pc:sldMk cId="2450499777" sldId="263"/>
            <ac:spMk id="11" creationId="{5E77ED16-0748-57AB-47C8-93036060977D}"/>
          </ac:spMkLst>
        </pc:spChg>
        <pc:spChg chg="del">
          <ac:chgData name="Aija Sile" userId="9cc396d31888227c" providerId="LiveId" clId="{75617663-8B3C-4E16-A9D3-8E8DE5ACC4D1}" dt="2024-04-09T19:15:10.500" v="295" actId="478"/>
          <ac:spMkLst>
            <pc:docMk/>
            <pc:sldMk cId="2450499777" sldId="263"/>
            <ac:spMk id="12" creationId="{07046ABC-F23F-7622-631B-51A43C300248}"/>
          </ac:spMkLst>
        </pc:spChg>
        <pc:picChg chg="add del mod">
          <ac:chgData name="Aija Sile" userId="9cc396d31888227c" providerId="LiveId" clId="{75617663-8B3C-4E16-A9D3-8E8DE5ACC4D1}" dt="2024-04-09T19:16:56.382" v="311" actId="478"/>
          <ac:picMkLst>
            <pc:docMk/>
            <pc:sldMk cId="2450499777" sldId="263"/>
            <ac:picMk id="7" creationId="{FA157938-2E68-10F5-E03E-F64D58DDB2C7}"/>
          </ac:picMkLst>
        </pc:picChg>
        <pc:picChg chg="add mod">
          <ac:chgData name="Aija Sile" userId="9cc396d31888227c" providerId="LiveId" clId="{75617663-8B3C-4E16-A9D3-8E8DE5ACC4D1}" dt="2024-04-09T19:16:16.339" v="307" actId="1076"/>
          <ac:picMkLst>
            <pc:docMk/>
            <pc:sldMk cId="2450499777" sldId="263"/>
            <ac:picMk id="8" creationId="{218938A8-93A2-0F2C-0A17-F7659C1C2FD9}"/>
          </ac:picMkLst>
        </pc:picChg>
        <pc:picChg chg="add mod">
          <ac:chgData name="Aija Sile" userId="9cc396d31888227c" providerId="LiveId" clId="{75617663-8B3C-4E16-A9D3-8E8DE5ACC4D1}" dt="2024-04-09T19:17:12.261" v="318" actId="14100"/>
          <ac:picMkLst>
            <pc:docMk/>
            <pc:sldMk cId="2450499777" sldId="263"/>
            <ac:picMk id="13" creationId="{9F45A202-AAC5-71D9-B381-B583E87D5E68}"/>
          </ac:picMkLst>
        </pc:picChg>
        <pc:picChg chg="add mod modCrop">
          <ac:chgData name="Aija Sile" userId="9cc396d31888227c" providerId="LiveId" clId="{75617663-8B3C-4E16-A9D3-8E8DE5ACC4D1}" dt="2024-04-09T19:18:43.191" v="326" actId="1076"/>
          <ac:picMkLst>
            <pc:docMk/>
            <pc:sldMk cId="2450499777" sldId="263"/>
            <ac:picMk id="15" creationId="{2846F69F-DE4C-81DA-4E8C-1F84132C4F88}"/>
          </ac:picMkLst>
        </pc:picChg>
      </pc:sldChg>
      <pc:sldChg chg="addSp delSp modSp new mod">
        <pc:chgData name="Aija Sile" userId="9cc396d31888227c" providerId="LiveId" clId="{75617663-8B3C-4E16-A9D3-8E8DE5ACC4D1}" dt="2024-04-09T19:21:27.865" v="336" actId="1076"/>
        <pc:sldMkLst>
          <pc:docMk/>
          <pc:sldMk cId="1805596641" sldId="264"/>
        </pc:sldMkLst>
        <pc:spChg chg="del">
          <ac:chgData name="Aija Sile" userId="9cc396d31888227c" providerId="LiveId" clId="{75617663-8B3C-4E16-A9D3-8E8DE5ACC4D1}" dt="2024-04-09T19:20:56.903" v="330" actId="22"/>
          <ac:spMkLst>
            <pc:docMk/>
            <pc:sldMk cId="1805596641" sldId="264"/>
            <ac:spMk id="3" creationId="{24C37D5C-E28E-14D9-6EC8-D9A6DB0DB5A9}"/>
          </ac:spMkLst>
        </pc:spChg>
        <pc:spChg chg="add mod">
          <ac:chgData name="Aija Sile" userId="9cc396d31888227c" providerId="LiveId" clId="{75617663-8B3C-4E16-A9D3-8E8DE5ACC4D1}" dt="2024-04-09T19:21:24.183" v="335" actId="27636"/>
          <ac:spMkLst>
            <pc:docMk/>
            <pc:sldMk cId="1805596641" sldId="264"/>
            <ac:spMk id="7" creationId="{7C8DAB86-6022-69B9-2C92-62BB54B00A47}"/>
          </ac:spMkLst>
        </pc:spChg>
        <pc:picChg chg="add mod ord">
          <ac:chgData name="Aija Sile" userId="9cc396d31888227c" providerId="LiveId" clId="{75617663-8B3C-4E16-A9D3-8E8DE5ACC4D1}" dt="2024-04-09T19:21:27.865" v="336" actId="1076"/>
          <ac:picMkLst>
            <pc:docMk/>
            <pc:sldMk cId="1805596641" sldId="264"/>
            <ac:picMk id="6" creationId="{9E70DF0C-652A-2BE0-A9FC-E6DE275B8749}"/>
          </ac:picMkLst>
        </pc:picChg>
        <pc:picChg chg="add mod">
          <ac:chgData name="Aija Sile" userId="9cc396d31888227c" providerId="LiveId" clId="{75617663-8B3C-4E16-A9D3-8E8DE5ACC4D1}" dt="2024-04-09T19:21:24.137" v="334"/>
          <ac:picMkLst>
            <pc:docMk/>
            <pc:sldMk cId="1805596641" sldId="264"/>
            <ac:picMk id="8" creationId="{A24E1B13-9E34-B640-B1D9-D6B31132D3E9}"/>
          </ac:picMkLst>
        </pc:picChg>
      </pc:sldChg>
      <pc:sldChg chg="addSp delSp modSp new mod">
        <pc:chgData name="Aija Sile" userId="9cc396d31888227c" providerId="LiveId" clId="{75617663-8B3C-4E16-A9D3-8E8DE5ACC4D1}" dt="2024-04-09T19:24:38.956" v="353" actId="1076"/>
        <pc:sldMkLst>
          <pc:docMk/>
          <pc:sldMk cId="2920410258" sldId="265"/>
        </pc:sldMkLst>
        <pc:spChg chg="del">
          <ac:chgData name="Aija Sile" userId="9cc396d31888227c" providerId="LiveId" clId="{75617663-8B3C-4E16-A9D3-8E8DE5ACC4D1}" dt="2024-04-09T19:24:03.352" v="339" actId="22"/>
          <ac:spMkLst>
            <pc:docMk/>
            <pc:sldMk cId="2920410258" sldId="265"/>
            <ac:spMk id="3" creationId="{1B4D031D-19E4-47A4-EF54-DD118DB99568}"/>
          </ac:spMkLst>
        </pc:spChg>
        <pc:spChg chg="add mod">
          <ac:chgData name="Aija Sile" userId="9cc396d31888227c" providerId="LiveId" clId="{75617663-8B3C-4E16-A9D3-8E8DE5ACC4D1}" dt="2024-04-09T19:24:38.956" v="353" actId="1076"/>
          <ac:spMkLst>
            <pc:docMk/>
            <pc:sldMk cId="2920410258" sldId="265"/>
            <ac:spMk id="7" creationId="{E7D4EFA1-7E6C-0FC9-0D6E-E7163BD6C105}"/>
          </ac:spMkLst>
        </pc:spChg>
        <pc:picChg chg="add mod ord modCrop">
          <ac:chgData name="Aija Sile" userId="9cc396d31888227c" providerId="LiveId" clId="{75617663-8B3C-4E16-A9D3-8E8DE5ACC4D1}" dt="2024-04-09T19:24:36.042" v="352" actId="1076"/>
          <ac:picMkLst>
            <pc:docMk/>
            <pc:sldMk cId="2920410258" sldId="265"/>
            <ac:picMk id="6" creationId="{8202E077-FB48-FAAA-BBCC-C4DB545BA02A}"/>
          </ac:picMkLst>
        </pc:picChg>
        <pc:picChg chg="add mod">
          <ac:chgData name="Aija Sile" userId="9cc396d31888227c" providerId="LiveId" clId="{75617663-8B3C-4E16-A9D3-8E8DE5ACC4D1}" dt="2024-04-09T19:24:26.685" v="345"/>
          <ac:picMkLst>
            <pc:docMk/>
            <pc:sldMk cId="2920410258" sldId="265"/>
            <ac:picMk id="8" creationId="{D96F5430-E955-C656-BDF0-FF4E66B2E735}"/>
          </ac:picMkLst>
        </pc:picChg>
      </pc:sldChg>
      <pc:sldChg chg="addSp delSp modSp new mod">
        <pc:chgData name="Aija Sile" userId="9cc396d31888227c" providerId="LiveId" clId="{75617663-8B3C-4E16-A9D3-8E8DE5ACC4D1}" dt="2024-04-09T19:45:33.098" v="382" actId="14100"/>
        <pc:sldMkLst>
          <pc:docMk/>
          <pc:sldMk cId="133310596" sldId="266"/>
        </pc:sldMkLst>
        <pc:spChg chg="del mod">
          <ac:chgData name="Aija Sile" userId="9cc396d31888227c" providerId="LiveId" clId="{75617663-8B3C-4E16-A9D3-8E8DE5ACC4D1}" dt="2024-04-09T19:43:50.820" v="368" actId="478"/>
          <ac:spMkLst>
            <pc:docMk/>
            <pc:sldMk cId="133310596" sldId="266"/>
            <ac:spMk id="2" creationId="{EBA9949E-C9D2-78FA-4AE2-BEB176768196}"/>
          </ac:spMkLst>
        </pc:spChg>
        <pc:spChg chg="del">
          <ac:chgData name="Aija Sile" userId="9cc396d31888227c" providerId="LiveId" clId="{75617663-8B3C-4E16-A9D3-8E8DE5ACC4D1}" dt="2024-04-09T19:43:37.136" v="364" actId="22"/>
          <ac:spMkLst>
            <pc:docMk/>
            <pc:sldMk cId="133310596" sldId="266"/>
            <ac:spMk id="3" creationId="{6122A4EF-5CDB-EB59-7763-C70C68F4665C}"/>
          </ac:spMkLst>
        </pc:spChg>
        <pc:spChg chg="add mod">
          <ac:chgData name="Aija Sile" userId="9cc396d31888227c" providerId="LiveId" clId="{75617663-8B3C-4E16-A9D3-8E8DE5ACC4D1}" dt="2024-04-09T19:45:33.098" v="382" actId="14100"/>
          <ac:spMkLst>
            <pc:docMk/>
            <pc:sldMk cId="133310596" sldId="266"/>
            <ac:spMk id="9" creationId="{C843291F-34C3-421C-8915-7706A65EE283}"/>
          </ac:spMkLst>
        </pc:spChg>
        <pc:picChg chg="add mod ord">
          <ac:chgData name="Aija Sile" userId="9cc396d31888227c" providerId="LiveId" clId="{75617663-8B3C-4E16-A9D3-8E8DE5ACC4D1}" dt="2024-04-09T19:43:38.491" v="365" actId="1076"/>
          <ac:picMkLst>
            <pc:docMk/>
            <pc:sldMk cId="133310596" sldId="266"/>
            <ac:picMk id="6" creationId="{CF1BD757-2678-D83D-6C8C-8E991D28EB25}"/>
          </ac:picMkLst>
        </pc:picChg>
        <pc:picChg chg="add mod">
          <ac:chgData name="Aija Sile" userId="9cc396d31888227c" providerId="LiveId" clId="{75617663-8B3C-4E16-A9D3-8E8DE5ACC4D1}" dt="2024-04-09T19:43:54.938" v="369" actId="1076"/>
          <ac:picMkLst>
            <pc:docMk/>
            <pc:sldMk cId="133310596" sldId="266"/>
            <ac:picMk id="7" creationId="{85F9002E-814B-A908-33F6-6877421711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77974-5A7D-4F8A-A77D-169C8EE8040E}" type="datetimeFigureOut">
              <a:rPr lang="lv-LV" smtClean="0"/>
              <a:t>10.04.2024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B810A-2552-49CD-8B44-E7F1A7A8ED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165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A82914-2FD0-DEB1-CCE3-2176F79D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08CDA284-FD85-4D8E-F1A5-864B25516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0349DDB-3BFB-765A-0A0A-E10790E6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9C00-8583-4A69-B364-81E990CEA1F2}" type="datetime1">
              <a:rPr lang="lv-LV" smtClean="0"/>
              <a:t>10.04.2024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BF05479-E94C-FD60-8FE5-F11575F6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0213865-C4CB-6B9E-3930-62EAD2EF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253E-CBAA-40F3-9D50-3E0BBCF69A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764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68AD3BA-02A7-FB69-6009-C209BC04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DB603711-1992-57FE-AAC2-C29117B48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08ADCA6-B643-1F26-FD97-825FCCE1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424B-33EE-4C00-9E63-971C66B29C90}" type="datetime1">
              <a:rPr lang="lv-LV" smtClean="0"/>
              <a:t>10.04.2024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A37B981-E1F5-B54F-B4DC-38729ED0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B76B4B9-5769-DDFE-1701-8F22EEF9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253E-CBAA-40F3-9D50-3E0BBCF69A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493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C35EFAC5-86BB-21BC-E4C7-82C47AD4C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CDAFBB34-3C84-F221-D451-5C116C200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E616D24-E3EB-B0E6-BBC7-6F19F689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0FF5-E821-476B-B5FD-9CD73148BBCA}" type="datetime1">
              <a:rPr lang="lv-LV" smtClean="0"/>
              <a:t>10.04.2024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0AA547F-8469-9B63-3ACA-3A01959D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7077737-9AD2-A37D-E7E9-AEA94783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253E-CBAA-40F3-9D50-3E0BBCF69A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025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12C5D7D-BA4D-080D-B62B-23453209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7BE172-DC57-8BE6-AC31-830A77C1B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6006520-9A0E-BFF4-E5E9-0090BA66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D545-0A0F-4175-9D1A-AAC7E2582F04}" type="datetime1">
              <a:rPr lang="lv-LV" smtClean="0"/>
              <a:t>10.04.2024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AD921BE-D807-A4A4-FFD9-74587D9A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BDD5C2-7F37-3D3D-8210-DF787661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253E-CBAA-40F3-9D50-3E0BBCF69A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943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29F439B-9E27-3C69-6881-0FE20FBF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B92EE59C-2154-9F87-1DB2-8E8EF1771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13EF9ED-C831-9F40-7F1E-14B90F70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D126-0B99-429F-8373-52AD95A54C51}" type="datetime1">
              <a:rPr lang="lv-LV" smtClean="0"/>
              <a:t>10.04.2024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FB9D555-9F96-F1EE-F12C-D0ECDAE1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14C941D-BCB6-4128-14C9-C2B32912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253E-CBAA-40F3-9D50-3E0BBCF69A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792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89508AB-CC2E-0787-4C55-3CD40EC2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BB6DD44-C3A1-F8B1-8C4C-01A4AEED2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3185D4F-1C27-42DB-F9A5-E40434EB1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93B4EFE1-FE72-211D-2AC2-7A7349CD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322-F1C8-4006-AE7A-4E366172F0FD}" type="datetime1">
              <a:rPr lang="lv-LV" smtClean="0"/>
              <a:t>10.04.2024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43109CCA-AC2D-FDF2-F6BE-8588FA4F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719F40C9-1BD1-0D48-519B-67AB2787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253E-CBAA-40F3-9D50-3E0BBCF69A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818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FE627BC-2FE5-5481-DB8E-465714AD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E1AF48F-F100-EE43-74BE-886039C1F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595C0925-2D49-78AB-4060-4065CF64E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BFE6C941-9626-8D00-A0E3-75C68B30F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2B6D45FB-2317-6CE3-8390-F87618435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2F83EC76-A59B-0844-BBA7-FA39E5C2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4671-2C77-434D-9BF4-D9EA586DEE8A}" type="datetime1">
              <a:rPr lang="lv-LV" smtClean="0"/>
              <a:t>10.04.2024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573DD6E8-2322-3098-6C62-975BFFBF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BAFA0782-08D1-8DC9-A118-97AD27DA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253E-CBAA-40F3-9D50-3E0BBCF69A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689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9B9C90E-E560-A218-C8E0-B7AEC0CE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A5EFC66-E39B-78BD-77E8-2291068D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26E9-98B2-4942-9D24-976E5AA7A522}" type="datetime1">
              <a:rPr lang="lv-LV" smtClean="0"/>
              <a:t>10.04.2024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474C9F7-E15B-4F99-434E-4D306717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21904499-E7D2-87DB-B807-67FE7D5C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253E-CBAA-40F3-9D50-3E0BBCF69A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066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3F8B4DF2-CAFD-FECA-DC54-D9F8C649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3454-3447-49CE-B5C4-1ACFE2F6D456}" type="datetime1">
              <a:rPr lang="lv-LV" smtClean="0"/>
              <a:t>10.04.2024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704A2FD6-909D-5F1D-3D5A-F8B1D0AE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6A75EBA8-B870-8726-84A5-42BE36F3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253E-CBAA-40F3-9D50-3E0BBCF69A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542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8BB41F6-CBE8-DB9F-9293-DB823D5A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B6A4947-93CD-5953-EF44-BF67F87A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C87B4F7E-A107-61C9-D701-BFE011225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B14EB71E-E312-296B-484F-34C59192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2B01-B051-4E89-B1B1-A142DCE54942}" type="datetime1">
              <a:rPr lang="lv-LV" smtClean="0"/>
              <a:t>10.04.2024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73412A03-7F20-EC69-A3C7-02DC2111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FE1029B5-E003-8E5A-934A-1D571A45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253E-CBAA-40F3-9D50-3E0BBCF69A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281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E24A727-F987-144F-65CA-BDA29F14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9750BD37-9CA4-6204-A109-B530A0F43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5020D3F5-DDD6-29DD-4032-3587D0E45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AAE4BE53-8D03-BF1B-573D-BFC18A94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E60-FA15-43F2-BC40-057A67B735F0}" type="datetime1">
              <a:rPr lang="lv-LV" smtClean="0"/>
              <a:t>10.04.2024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78339471-D196-44D7-53AE-8DC06714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Autors: Aija Sīle, MVĢ</a:t>
            </a:r>
            <a:endParaRPr lang="en-US" dirty="0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D07CA82-E8ED-795F-E527-03CD929A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253E-CBAA-40F3-9D50-3E0BBCF69A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07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4A6881B4-B44B-48C5-C0B8-E3AFEF500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F7CC6213-FDBD-2F6C-CF90-1511EE6CB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6B1CB1F-F9CB-240F-8B3D-38853D292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1DBB53-2808-4996-ABA8-394EF152F2D2}" type="datetime1">
              <a:rPr lang="lv-LV" smtClean="0"/>
              <a:t>10.04.2024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EF51E75-B579-26B3-CC00-F4466599B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lv-LV"/>
              <a:t>Autors: Aija Sīle, MVĢ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3785439-8FA7-382B-9A13-B3D21E14E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49253E-CBAA-40F3-9D50-3E0BBCF69A1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660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rcode-monkey.com/#text" TargetMode="External"/><Relationship Id="rId3" Type="http://schemas.openxmlformats.org/officeDocument/2006/relationships/hyperlink" Target="https://lv.online-qrcode-generator.com/" TargetMode="External"/><Relationship Id="rId7" Type="http://schemas.openxmlformats.org/officeDocument/2006/relationships/hyperlink" Target="https://myqrcode.com/generator/images?gad_source=1&amp;gclid=EAIaIQobChMItP3erMOXhQMVflWRBR2EygVYEAAYASAAEgJr8vD_BwE" TargetMode="External"/><Relationship Id="rId2" Type="http://schemas.openxmlformats.org/officeDocument/2006/relationships/hyperlink" Target="https://free-qr.com/l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r-full.com/lv/" TargetMode="External"/><Relationship Id="rId5" Type="http://schemas.openxmlformats.org/officeDocument/2006/relationships/hyperlink" Target="https://app.ranktracker.com/register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myqrcode.com/generator/images?gad_source=1&amp;gclid=EAIaIQobChMI_uHzosSXhQMV10KRBR1XEgWdEAMYASAAEgJiH_D_BwE" TargetMode="External"/><Relationship Id="rId9" Type="http://schemas.openxmlformats.org/officeDocument/2006/relationships/hyperlink" Target="https://app.qr-code-generator.com/manage/?aftercreate=1&amp;count=3#!/?folder=all&amp;sort=-creat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line-stopwatch.com/random-group-generator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free-qr.com/l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qr-code-generator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yqrcode.com/" TargetMode="External"/><Relationship Id="rId2" Type="http://schemas.openxmlformats.org/officeDocument/2006/relationships/hyperlink" Target="https://www.cirkulis.lv/q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3B41C1A-D266-9896-DAA5-A9B2BC347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816" y="768096"/>
            <a:ext cx="8494776" cy="230088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lv-LV" sz="4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QR (</a:t>
            </a:r>
            <a:r>
              <a:rPr lang="lv-LV" sz="4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kvadrātkoda</a:t>
            </a:r>
            <a:r>
              <a:rPr lang="lv-LV" sz="4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koda izmantošana matemātikā skolēna pašvērtējuma iegūšanai Matemātika I kursā </a:t>
            </a:r>
            <a:endParaRPr lang="lv-LV" sz="4200" b="1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A39A1F7-1461-BC87-9516-6FF8533D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4160" y="3995564"/>
            <a:ext cx="6543040" cy="1126283"/>
          </a:xfrm>
        </p:spPr>
        <p:txBody>
          <a:bodyPr>
            <a:normAutofit fontScale="92500" lnSpcReduction="20000"/>
          </a:bodyPr>
          <a:lstStyle/>
          <a:p>
            <a:r>
              <a:rPr lang="lv-LV" dirty="0"/>
              <a:t>Meistarklase</a:t>
            </a:r>
          </a:p>
          <a:p>
            <a:r>
              <a:rPr lang="lv-LV" dirty="0"/>
              <a:t>10.04.2024</a:t>
            </a:r>
          </a:p>
          <a:p>
            <a:r>
              <a:rPr lang="lv-LV" dirty="0"/>
              <a:t>Madona</a:t>
            </a:r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496D8028-C046-F21A-50E8-343B2701E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0822" y="6176448"/>
            <a:ext cx="6836149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lv-LV"/>
              <a:t>Autors: Aija Sīle, MVĢ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46971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672B163-D2D3-D939-DCE5-7FD5FEACA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" y="1801368"/>
            <a:ext cx="11280648" cy="4375595"/>
          </a:xfrm>
        </p:spPr>
        <p:txBody>
          <a:bodyPr>
            <a:normAutofit fontScale="32500" lnSpcReduction="20000"/>
          </a:bodyPr>
          <a:lstStyle/>
          <a:p>
            <a:r>
              <a:rPr lang="lv-LV" sz="4900" dirty="0">
                <a:hlinkClick r:id="rId2"/>
              </a:rPr>
              <a:t>https://free-qr.com/lv/</a:t>
            </a:r>
            <a:endParaRPr lang="lv-LV" sz="4900" dirty="0"/>
          </a:p>
          <a:p>
            <a:endParaRPr lang="lv-LV" sz="4900" dirty="0"/>
          </a:p>
          <a:p>
            <a:r>
              <a:rPr lang="lv-LV" sz="4900" dirty="0">
                <a:hlinkClick r:id="rId3"/>
              </a:rPr>
              <a:t>https://lv.online-qrcode-generator.com/</a:t>
            </a:r>
            <a:endParaRPr lang="lv-LV" sz="4900" dirty="0"/>
          </a:p>
          <a:p>
            <a:r>
              <a:rPr lang="lv-LV" sz="4900" dirty="0">
                <a:hlinkClick r:id="rId4"/>
              </a:rPr>
              <a:t>https://myqrcode.com/generator/images?gad_source=1&amp;gclid=EAIaIQobChMI_uHzosSXhQMV10KRBR1XEgWdEAMYASAAEgJiH_D_BwE</a:t>
            </a:r>
            <a:endParaRPr lang="lv-LV" sz="4900" dirty="0"/>
          </a:p>
          <a:p>
            <a:endParaRPr lang="lv-LV" sz="4900" dirty="0"/>
          </a:p>
          <a:p>
            <a:r>
              <a:rPr lang="lv-LV" sz="4900" dirty="0">
                <a:hlinkClick r:id="rId5"/>
              </a:rPr>
              <a:t>https://app.ranktracker.com/register</a:t>
            </a:r>
            <a:endParaRPr lang="lv-LV" sz="4900" dirty="0"/>
          </a:p>
          <a:p>
            <a:endParaRPr lang="lv-LV" sz="4900" dirty="0"/>
          </a:p>
          <a:p>
            <a:r>
              <a:rPr lang="lv-LV" sz="4900" dirty="0">
                <a:hlinkClick r:id="rId6"/>
              </a:rPr>
              <a:t>https://www.qr-full.com/lv/</a:t>
            </a:r>
            <a:endParaRPr lang="lv-LV" sz="4900" dirty="0"/>
          </a:p>
          <a:p>
            <a:endParaRPr lang="lv-LV" sz="4900" dirty="0"/>
          </a:p>
          <a:p>
            <a:r>
              <a:rPr lang="lv-LV" sz="4900" dirty="0">
                <a:hlinkClick r:id="rId7"/>
              </a:rPr>
              <a:t>https://myqrcode.com/generator/images?gad_source=1&amp;gclid=EAIaIQobChMItP3erMOXhQMVflWRBR2EygVYEAAYASAAEgJr8vD_BwE</a:t>
            </a:r>
            <a:endParaRPr lang="lv-LV" sz="4900" dirty="0"/>
          </a:p>
          <a:p>
            <a:r>
              <a:rPr lang="lv-LV" sz="4900" dirty="0">
                <a:hlinkClick r:id="rId8"/>
              </a:rPr>
              <a:t>https://www.qrcode-monkey.com/#text</a:t>
            </a:r>
            <a:endParaRPr lang="lv-LV" sz="4900" dirty="0"/>
          </a:p>
          <a:p>
            <a:endParaRPr lang="lv-LV" sz="4900" dirty="0"/>
          </a:p>
          <a:p>
            <a:r>
              <a:rPr lang="lv-LV" sz="4900" dirty="0">
                <a:hlinkClick r:id="rId9"/>
              </a:rPr>
              <a:t>https://app.qr-code-generator.com/manage/?aftercreate=1&amp;count=3#!/?folder=all&amp;sort=-created</a:t>
            </a:r>
            <a:endParaRPr lang="lv-LV" sz="4900" dirty="0"/>
          </a:p>
          <a:p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6C1B1CF5-7B8F-5011-B73A-4315BB92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5" name="Virsraksts 10">
            <a:extLst>
              <a:ext uri="{FF2B5EF4-FFF2-40B4-BE49-F238E27FC236}">
                <a16:creationId xmlns:a16="http://schemas.microsoft.com/office/drawing/2014/main" id="{BF3922EB-B14C-FE91-1C7E-33AFE5FD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lv-LV" b="1" i="0" dirty="0">
                <a:solidFill>
                  <a:srgbClr val="545454"/>
                </a:solidFill>
                <a:effectLst/>
                <a:latin typeface="verdana" panose="020B0604030504040204" pitchFamily="34" charset="0"/>
              </a:rPr>
              <a:t>       Dažas saite QR koda veidošanai</a:t>
            </a:r>
            <a:endParaRPr lang="lv-LV" dirty="0"/>
          </a:p>
        </p:txBody>
      </p:sp>
      <p:pic>
        <p:nvPicPr>
          <p:cNvPr id="7" name="Satura vietturis 5">
            <a:extLst>
              <a:ext uri="{FF2B5EF4-FFF2-40B4-BE49-F238E27FC236}">
                <a16:creationId xmlns:a16="http://schemas.microsoft.com/office/drawing/2014/main" id="{C2DD4210-AAE3-E679-E18D-E5B28EAC3A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903" y="365031"/>
            <a:ext cx="1325657" cy="13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41A4AAC-BE13-A5A4-342A-DBAB363A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24" y="2660269"/>
            <a:ext cx="10515600" cy="1325563"/>
          </a:xfrm>
        </p:spPr>
        <p:txBody>
          <a:bodyPr/>
          <a:lstStyle/>
          <a:p>
            <a:pPr algn="ctr"/>
            <a:r>
              <a:rPr lang="lv-LV" b="1" dirty="0">
                <a:solidFill>
                  <a:srgbClr val="FF0000"/>
                </a:solidFill>
              </a:rPr>
              <a:t>Veiksmi QR kodu veidošanā!</a:t>
            </a:r>
            <a:br>
              <a:rPr lang="lv-LV" b="1" dirty="0">
                <a:solidFill>
                  <a:srgbClr val="FF0000"/>
                </a:solidFill>
              </a:rPr>
            </a:br>
            <a:endParaRPr lang="lv-LV" b="1" dirty="0">
              <a:solidFill>
                <a:srgbClr val="FF0000"/>
              </a:solidFill>
            </a:endParaRPr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BB07A29-4D27-1960-6B6A-62E04178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</p:spTree>
    <p:extLst>
      <p:ext uri="{BB962C8B-B14F-4D97-AF65-F5344CB8AC3E}">
        <p14:creationId xmlns:p14="http://schemas.microsoft.com/office/powerpoint/2010/main" val="250325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997F394-51BB-1E8A-D0AA-B1E7B3BD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Izmēģini!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76E2459-04A7-8FCB-7D14-5BC22A6FA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hlinkClick r:id="rId2"/>
              </a:rPr>
              <a:t>https://www.online-stopwatch.com/random-group-generators/</a:t>
            </a:r>
            <a:endParaRPr lang="lv-LV" dirty="0"/>
          </a:p>
          <a:p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95F6B1D2-B0C4-28E5-F4F3-C9A082777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</p:spTree>
    <p:extLst>
      <p:ext uri="{BB962C8B-B14F-4D97-AF65-F5344CB8AC3E}">
        <p14:creationId xmlns:p14="http://schemas.microsoft.com/office/powerpoint/2010/main" val="425887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irsraksts 10">
            <a:extLst>
              <a:ext uri="{FF2B5EF4-FFF2-40B4-BE49-F238E27FC236}">
                <a16:creationId xmlns:a16="http://schemas.microsoft.com/office/drawing/2014/main" id="{5E77ED16-0748-57AB-47C8-93036060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108"/>
            <a:ext cx="12192000" cy="127265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lv-LV" b="1" i="0" dirty="0">
                <a:solidFill>
                  <a:srgbClr val="545454"/>
                </a:solidFill>
                <a:effectLst/>
                <a:latin typeface="verdana" panose="020B0604030504040204" pitchFamily="34" charset="0"/>
              </a:rPr>
              <a:t>QR kodu izmantošana</a:t>
            </a:r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08FC2E4-6403-38F7-B850-33AD72A8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EF676-77F7-86DA-A56F-7CDE03A123E5}"/>
              </a:ext>
            </a:extLst>
          </p:cNvPr>
          <p:cNvSpPr txBox="1"/>
          <p:nvPr/>
        </p:nvSpPr>
        <p:spPr>
          <a:xfrm>
            <a:off x="386080" y="2221196"/>
            <a:ext cx="10749280" cy="2590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lv-LV" sz="2800" b="0" i="0" dirty="0">
                <a:solidFill>
                  <a:srgbClr val="545454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QR kodā varat ietvert jebkādu </a:t>
            </a:r>
            <a:r>
              <a:rPr lang="lv-LV" sz="2800" b="1" i="0" dirty="0">
                <a:solidFill>
                  <a:srgbClr val="545454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tekstu</a:t>
            </a:r>
            <a:r>
              <a:rPr lang="lv-LV" sz="2800" b="0" i="0" dirty="0">
                <a:solidFill>
                  <a:srgbClr val="545454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</a:t>
            </a:r>
            <a:r>
              <a:rPr lang="lv-LV" sz="2800" dirty="0">
                <a:solidFill>
                  <a:srgbClr val="545454"/>
                </a:solidFill>
                <a:highlight>
                  <a:srgbClr val="FFFFFF"/>
                </a:highlight>
                <a:latin typeface="verdana" panose="020B0604030504040204" pitchFamily="34" charset="0"/>
              </a:rPr>
              <a:t>(draudzējas ar latviešu valodu un var izmantot arī </a:t>
            </a:r>
            <a:r>
              <a:rPr lang="lv-LV" sz="2800" dirty="0" err="1">
                <a:solidFill>
                  <a:srgbClr val="545454"/>
                </a:solidFill>
                <a:highlight>
                  <a:srgbClr val="FFFFFF"/>
                </a:highlight>
                <a:latin typeface="verdana" panose="020B0604030504040204" pitchFamily="34" charset="0"/>
              </a:rPr>
              <a:t>kirilicu</a:t>
            </a:r>
            <a:r>
              <a:rPr lang="lv-LV" sz="2800" dirty="0">
                <a:solidFill>
                  <a:srgbClr val="545454"/>
                </a:solidFill>
                <a:highlight>
                  <a:srgbClr val="FFFFFF"/>
                </a:highlight>
                <a:latin typeface="verdana" panose="020B0604030504040204" pitchFamily="34" charset="0"/>
              </a:rPr>
              <a:t>), </a:t>
            </a:r>
            <a:r>
              <a:rPr lang="lv-LV" sz="2800" b="1" i="0" dirty="0">
                <a:solidFill>
                  <a:srgbClr val="545454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dokumentu</a:t>
            </a:r>
            <a:r>
              <a:rPr lang="lv-LV" sz="2800" b="0" i="0" dirty="0">
                <a:solidFill>
                  <a:srgbClr val="545454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, </a:t>
            </a:r>
            <a:r>
              <a:rPr lang="lv-LV" sz="2800" b="1" i="0" dirty="0">
                <a:solidFill>
                  <a:srgbClr val="545454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attēlu,</a:t>
            </a:r>
            <a:r>
              <a:rPr lang="lv-LV" sz="2800" b="0" i="0" dirty="0">
                <a:solidFill>
                  <a:srgbClr val="545454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</a:t>
            </a:r>
            <a:r>
              <a:rPr lang="lv-LV" sz="2800" b="1" i="0" dirty="0">
                <a:solidFill>
                  <a:srgbClr val="545454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saiti</a:t>
            </a:r>
            <a:r>
              <a:rPr lang="lv-LV" sz="2800" b="0" i="0" dirty="0">
                <a:solidFill>
                  <a:srgbClr val="545454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uz </a:t>
            </a:r>
            <a:r>
              <a:rPr lang="lv-LV" sz="2800" b="0" i="0" dirty="0" err="1">
                <a:solidFill>
                  <a:srgbClr val="545454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web</a:t>
            </a:r>
            <a:r>
              <a:rPr lang="lv-LV" sz="2800" b="0" i="0" dirty="0">
                <a:solidFill>
                  <a:srgbClr val="545454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, e-pastu, telefona numuru, adresi, vizītkartes informācija u.t.t. </a:t>
            </a:r>
          </a:p>
        </p:txBody>
      </p:sp>
      <p:pic>
        <p:nvPicPr>
          <p:cNvPr id="2" name="Satura vietturis 5">
            <a:extLst>
              <a:ext uri="{FF2B5EF4-FFF2-40B4-BE49-F238E27FC236}">
                <a16:creationId xmlns:a16="http://schemas.microsoft.com/office/drawing/2014/main" id="{CB3AEBBA-E202-FD95-555D-DF5E49306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467" y="300101"/>
            <a:ext cx="1325657" cy="1325657"/>
          </a:xfrm>
        </p:spPr>
      </p:pic>
    </p:spTree>
    <p:extLst>
      <p:ext uri="{BB962C8B-B14F-4D97-AF65-F5344CB8AC3E}">
        <p14:creationId xmlns:p14="http://schemas.microsoft.com/office/powerpoint/2010/main" val="129058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6E37FDDC-D7F5-849D-76A0-EF8120FA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8" name="Virsraksts 10">
            <a:extLst>
              <a:ext uri="{FF2B5EF4-FFF2-40B4-BE49-F238E27FC236}">
                <a16:creationId xmlns:a16="http://schemas.microsoft.com/office/drawing/2014/main" id="{7595A9C6-EFE8-2579-7470-6916610B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lv-LV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 Tu esi veidojis QR kodu?</a:t>
            </a:r>
            <a:endParaRPr lang="lv-LV" dirty="0"/>
          </a:p>
        </p:txBody>
      </p:sp>
      <p:pic>
        <p:nvPicPr>
          <p:cNvPr id="14" name="Satura vietturis 5">
            <a:extLst>
              <a:ext uri="{FF2B5EF4-FFF2-40B4-BE49-F238E27FC236}">
                <a16:creationId xmlns:a16="http://schemas.microsoft.com/office/drawing/2014/main" id="{A80A8E6B-7953-41E9-DAFA-5A21BB105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35" y="1552321"/>
            <a:ext cx="4804029" cy="480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6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irsraksts 10">
            <a:extLst>
              <a:ext uri="{FF2B5EF4-FFF2-40B4-BE49-F238E27FC236}">
                <a16:creationId xmlns:a16="http://schemas.microsoft.com/office/drawing/2014/main" id="{5E77ED16-0748-57AB-47C8-93036060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9734"/>
            <a:ext cx="12192000" cy="12726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lv-LV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QR koda izmantošana matemātikā </a:t>
            </a:r>
            <a:br>
              <a:rPr lang="lv-LV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lv-LV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skolēna pašvērtējuma iegūšanai</a:t>
            </a:r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08FC2E4-6403-38F7-B850-33AD72A8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218938A8-93A2-0F2C-0A17-F7659C1C2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87252"/>
            <a:ext cx="1993565" cy="816935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9F45A202-AAC5-71D9-B381-B583E87D5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282" y="1629277"/>
            <a:ext cx="9052797" cy="5092198"/>
          </a:xfrm>
          <a:prstGeom prst="rect">
            <a:avLst/>
          </a:prstGeom>
        </p:spPr>
      </p:pic>
      <p:pic>
        <p:nvPicPr>
          <p:cNvPr id="15" name="Attēls 14">
            <a:extLst>
              <a:ext uri="{FF2B5EF4-FFF2-40B4-BE49-F238E27FC236}">
                <a16:creationId xmlns:a16="http://schemas.microsoft.com/office/drawing/2014/main" id="{2846F69F-DE4C-81DA-4E8C-1F84132C4F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974" t="8490" r="11362" b="40241"/>
          <a:stretch/>
        </p:blipFill>
        <p:spPr>
          <a:xfrm>
            <a:off x="9906000" y="2429727"/>
            <a:ext cx="2133600" cy="3129280"/>
          </a:xfrm>
          <a:prstGeom prst="rect">
            <a:avLst/>
          </a:prstGeom>
        </p:spPr>
      </p:pic>
      <p:pic>
        <p:nvPicPr>
          <p:cNvPr id="2" name="Satura vietturis 5">
            <a:extLst>
              <a:ext uri="{FF2B5EF4-FFF2-40B4-BE49-F238E27FC236}">
                <a16:creationId xmlns:a16="http://schemas.microsoft.com/office/drawing/2014/main" id="{04CFC0A5-496D-9605-77C4-FAEBCA39A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7467" y="300101"/>
            <a:ext cx="1325657" cy="1325657"/>
          </a:xfrm>
        </p:spPr>
      </p:pic>
      <p:sp>
        <p:nvSpPr>
          <p:cNvPr id="3" name="Ovāls 2">
            <a:extLst>
              <a:ext uri="{FF2B5EF4-FFF2-40B4-BE49-F238E27FC236}">
                <a16:creationId xmlns:a16="http://schemas.microsoft.com/office/drawing/2014/main" id="{3768A51C-1248-DB25-8781-096C56449162}"/>
              </a:ext>
            </a:extLst>
          </p:cNvPr>
          <p:cNvSpPr/>
          <p:nvPr/>
        </p:nvSpPr>
        <p:spPr>
          <a:xfrm>
            <a:off x="4398264" y="5102986"/>
            <a:ext cx="1810512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049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530D2AA-A26C-25F4-FB21-7112D90B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9E70DF0C-652A-2BE0-A9FC-E6DE275B8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984" y="1876266"/>
            <a:ext cx="8856416" cy="4981734"/>
          </a:xfrm>
        </p:spPr>
      </p:pic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7A53162E-D493-0640-6F44-A9239A04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7" name="Virsraksts 10">
            <a:extLst>
              <a:ext uri="{FF2B5EF4-FFF2-40B4-BE49-F238E27FC236}">
                <a16:creationId xmlns:a16="http://schemas.microsoft.com/office/drawing/2014/main" id="{7C8DAB86-6022-69B9-2C92-62BB54B00A47}"/>
              </a:ext>
            </a:extLst>
          </p:cNvPr>
          <p:cNvSpPr txBox="1">
            <a:spLocks/>
          </p:cNvSpPr>
          <p:nvPr/>
        </p:nvSpPr>
        <p:spPr>
          <a:xfrm>
            <a:off x="0" y="359734"/>
            <a:ext cx="12192000" cy="127265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QR koda izmantošana matemātikā </a:t>
            </a:r>
            <a:br>
              <a:rPr lang="lv-LV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skolēna pašvērtējuma iegūšanai</a:t>
            </a:r>
            <a:endParaRPr lang="lv-LV" dirty="0"/>
          </a:p>
        </p:txBody>
      </p:sp>
      <p:pic>
        <p:nvPicPr>
          <p:cNvPr id="3" name="Satura vietturis 5">
            <a:extLst>
              <a:ext uri="{FF2B5EF4-FFF2-40B4-BE49-F238E27FC236}">
                <a16:creationId xmlns:a16="http://schemas.microsoft.com/office/drawing/2014/main" id="{1FE950F0-6307-A840-853B-D03868733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7" y="300101"/>
            <a:ext cx="1325657" cy="1325657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A655D316-9257-FB40-8B5B-8A72D14EC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17" y="2906124"/>
            <a:ext cx="199356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9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8450A6C-8D4C-BA7C-DA10-D67906EC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8202E077-FB48-FAAA-BBCC-C4DB545BA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3" t="8012" r="11780" b="7464"/>
          <a:stretch/>
        </p:blipFill>
        <p:spPr>
          <a:xfrm>
            <a:off x="3007360" y="1839227"/>
            <a:ext cx="7904480" cy="4368584"/>
          </a:xfrm>
        </p:spPr>
      </p:pic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BE1A6F4-342D-82AE-3BFF-C586DDC3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7" name="Virsraksts 10">
            <a:extLst>
              <a:ext uri="{FF2B5EF4-FFF2-40B4-BE49-F238E27FC236}">
                <a16:creationId xmlns:a16="http://schemas.microsoft.com/office/drawing/2014/main" id="{E7D4EFA1-7E6C-0FC9-0D6E-E7163BD6C105}"/>
              </a:ext>
            </a:extLst>
          </p:cNvPr>
          <p:cNvSpPr txBox="1">
            <a:spLocks/>
          </p:cNvSpPr>
          <p:nvPr/>
        </p:nvSpPr>
        <p:spPr>
          <a:xfrm>
            <a:off x="0" y="385573"/>
            <a:ext cx="12192000" cy="127265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QR koda izmantošana matemātikā </a:t>
            </a:r>
            <a:br>
              <a:rPr lang="lv-LV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skolēna pašvērtējuma iegūšanai</a:t>
            </a:r>
            <a:endParaRPr lang="lv-LV" dirty="0"/>
          </a:p>
        </p:txBody>
      </p:sp>
      <p:pic>
        <p:nvPicPr>
          <p:cNvPr id="3" name="Satura vietturis 5">
            <a:extLst>
              <a:ext uri="{FF2B5EF4-FFF2-40B4-BE49-F238E27FC236}">
                <a16:creationId xmlns:a16="http://schemas.microsoft.com/office/drawing/2014/main" id="{C192A025-EE66-76B4-D8F0-84B537FB1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7" y="300101"/>
            <a:ext cx="1325657" cy="1325657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EA16A464-CD7D-63A7-786C-F6B4FB9C2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88" y="3206584"/>
            <a:ext cx="199356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1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>
            <a:extLst>
              <a:ext uri="{FF2B5EF4-FFF2-40B4-BE49-F238E27FC236}">
                <a16:creationId xmlns:a16="http://schemas.microsoft.com/office/drawing/2014/main" id="{85F9002E-814B-A908-33F6-687742171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86"/>
            <a:ext cx="12192000" cy="1731264"/>
          </a:xfrm>
          <a:prstGeom prst="rect">
            <a:avLst/>
          </a:prstGeom>
        </p:spPr>
      </p:pic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CF1BD757-2678-D83D-6C8C-8E991D28E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6464" y="1847850"/>
            <a:ext cx="7735712" cy="4351338"/>
          </a:xfrm>
        </p:spPr>
      </p:pic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403B25FD-8513-2683-3CEA-5407C0B5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3291F-34C3-421C-8915-7706A65EE283}"/>
              </a:ext>
            </a:extLst>
          </p:cNvPr>
          <p:cNvSpPr txBox="1"/>
          <p:nvPr/>
        </p:nvSpPr>
        <p:spPr>
          <a:xfrm>
            <a:off x="172720" y="3429000"/>
            <a:ext cx="41960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dirty="0">
                <a:hlinkClick r:id="rId4"/>
              </a:rPr>
              <a:t>https://free-qr.com/lv</a:t>
            </a:r>
            <a:endParaRPr lang="lv-LV" sz="3200" dirty="0"/>
          </a:p>
          <a:p>
            <a:endParaRPr lang="lv-LV" dirty="0"/>
          </a:p>
        </p:txBody>
      </p:sp>
      <p:pic>
        <p:nvPicPr>
          <p:cNvPr id="2" name="Satura vietturis 5">
            <a:extLst>
              <a:ext uri="{FF2B5EF4-FFF2-40B4-BE49-F238E27FC236}">
                <a16:creationId xmlns:a16="http://schemas.microsoft.com/office/drawing/2014/main" id="{F31FE500-AA57-75E7-7C6C-B489B609D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187" y="319389"/>
            <a:ext cx="1325657" cy="13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irsraksts 10">
            <a:extLst>
              <a:ext uri="{FF2B5EF4-FFF2-40B4-BE49-F238E27FC236}">
                <a16:creationId xmlns:a16="http://schemas.microsoft.com/office/drawing/2014/main" id="{5E77ED16-0748-57AB-47C8-93036060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045"/>
            <a:ext cx="12192000" cy="1325563"/>
          </a:xfrm>
        </p:spPr>
        <p:txBody>
          <a:bodyPr>
            <a:normAutofit/>
          </a:bodyPr>
          <a:lstStyle/>
          <a:p>
            <a:br>
              <a:rPr lang="lv-LV" b="1" i="0" dirty="0">
                <a:solidFill>
                  <a:srgbClr val="545454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</a:br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08FC2E4-6403-38F7-B850-33AD72A8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2" name="Virsraksts 10">
            <a:extLst>
              <a:ext uri="{FF2B5EF4-FFF2-40B4-BE49-F238E27FC236}">
                <a16:creationId xmlns:a16="http://schemas.microsoft.com/office/drawing/2014/main" id="{5B0E3D5A-9BD5-262C-C39E-0935871DB74E}"/>
              </a:ext>
            </a:extLst>
          </p:cNvPr>
          <p:cNvSpPr txBox="1">
            <a:spLocks/>
          </p:cNvSpPr>
          <p:nvPr/>
        </p:nvSpPr>
        <p:spPr>
          <a:xfrm>
            <a:off x="0" y="331119"/>
            <a:ext cx="12192000" cy="127265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QR koda izmantošana matemātikā </a:t>
            </a:r>
          </a:p>
          <a:p>
            <a:pPr algn="ctr"/>
            <a:r>
              <a:rPr lang="lv-LV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lv-LV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skolēna pašvērtējuma iegūšanai</a:t>
            </a:r>
            <a:endParaRPr lang="lv-LV" dirty="0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0FB41A98-ED84-33D9-1F29-B7EFC9916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1628716"/>
            <a:ext cx="7521592" cy="5227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274A3A-0177-40F5-E695-E0D0FD3CB7DA}"/>
              </a:ext>
            </a:extLst>
          </p:cNvPr>
          <p:cNvSpPr txBox="1"/>
          <p:nvPr/>
        </p:nvSpPr>
        <p:spPr>
          <a:xfrm>
            <a:off x="304800" y="1812608"/>
            <a:ext cx="1847524" cy="651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lv-LV" sz="2800" b="0" i="0" dirty="0">
                <a:solidFill>
                  <a:srgbClr val="545454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Piemērs: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7F30F-5F42-B44F-465E-193A68886561}"/>
              </a:ext>
            </a:extLst>
          </p:cNvPr>
          <p:cNvSpPr txBox="1"/>
          <p:nvPr/>
        </p:nvSpPr>
        <p:spPr>
          <a:xfrm>
            <a:off x="0" y="3495543"/>
            <a:ext cx="326440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dirty="0">
                <a:hlinkClick r:id="rId3"/>
              </a:rPr>
              <a:t>https://app.qr-code-generator.com</a:t>
            </a:r>
            <a:endParaRPr lang="lv-LV" sz="3200" dirty="0"/>
          </a:p>
          <a:p>
            <a:endParaRPr lang="lv-LV" dirty="0"/>
          </a:p>
        </p:txBody>
      </p:sp>
      <p:pic>
        <p:nvPicPr>
          <p:cNvPr id="5" name="Satura vietturis 5">
            <a:extLst>
              <a:ext uri="{FF2B5EF4-FFF2-40B4-BE49-F238E27FC236}">
                <a16:creationId xmlns:a16="http://schemas.microsoft.com/office/drawing/2014/main" id="{BD90E291-7A2C-40E1-E702-F5F431C39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7467" y="300101"/>
            <a:ext cx="1325657" cy="1325657"/>
          </a:xfrm>
        </p:spPr>
      </p:pic>
    </p:spTree>
    <p:extLst>
      <p:ext uri="{BB962C8B-B14F-4D97-AF65-F5344CB8AC3E}">
        <p14:creationId xmlns:p14="http://schemas.microsoft.com/office/powerpoint/2010/main" val="297936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irsraksts 10">
            <a:extLst>
              <a:ext uri="{FF2B5EF4-FFF2-40B4-BE49-F238E27FC236}">
                <a16:creationId xmlns:a16="http://schemas.microsoft.com/office/drawing/2014/main" id="{5E77ED16-0748-57AB-47C8-93036060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108"/>
            <a:ext cx="12192000" cy="127265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lv-LV" b="1" i="0" dirty="0">
                <a:solidFill>
                  <a:srgbClr val="545454"/>
                </a:solidFill>
                <a:effectLst/>
                <a:latin typeface="verdana" panose="020B0604030504040204" pitchFamily="34" charset="0"/>
              </a:rPr>
              <a:t>Kā izveidot QR kodu</a:t>
            </a:r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08FC2E4-6403-38F7-B850-33AD72A8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Autors: Aija Sīle, MVĢ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EF676-77F7-86DA-A56F-7CDE03A123E5}"/>
              </a:ext>
            </a:extLst>
          </p:cNvPr>
          <p:cNvSpPr txBox="1"/>
          <p:nvPr/>
        </p:nvSpPr>
        <p:spPr>
          <a:xfrm>
            <a:off x="477520" y="2068796"/>
            <a:ext cx="10749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1" dirty="0">
                <a:solidFill>
                  <a:srgbClr val="71717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QR </a:t>
            </a:r>
            <a:r>
              <a:rPr lang="en-GB" sz="2800" b="0" i="1" dirty="0" err="1">
                <a:solidFill>
                  <a:srgbClr val="71717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kodu</a:t>
            </a:r>
            <a:r>
              <a:rPr lang="en-GB" sz="2800" b="0" i="1" dirty="0">
                <a:solidFill>
                  <a:srgbClr val="71717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 </a:t>
            </a:r>
            <a:r>
              <a:rPr lang="en-GB" sz="2800" b="0" i="1" dirty="0" err="1">
                <a:solidFill>
                  <a:srgbClr val="71717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veidošanas</a:t>
            </a:r>
            <a:r>
              <a:rPr lang="en-GB" sz="2800" b="0" i="1" dirty="0">
                <a:solidFill>
                  <a:srgbClr val="71717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 </a:t>
            </a:r>
            <a:r>
              <a:rPr lang="en-GB" sz="2800" b="0" i="1" dirty="0" err="1">
                <a:solidFill>
                  <a:srgbClr val="71717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rīk</a:t>
            </a:r>
            <a:r>
              <a:rPr lang="lv-LV" sz="2800" b="0" i="1" dirty="0">
                <a:solidFill>
                  <a:srgbClr val="71717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i</a:t>
            </a:r>
            <a:r>
              <a:rPr lang="en-GB" sz="2800" b="0" i="1" dirty="0">
                <a:solidFill>
                  <a:srgbClr val="71717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. Free QR Code Generator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868AC-F3CB-10B8-75F0-8F8469DBEE69}"/>
              </a:ext>
            </a:extLst>
          </p:cNvPr>
          <p:cNvSpPr txBox="1"/>
          <p:nvPr/>
        </p:nvSpPr>
        <p:spPr>
          <a:xfrm>
            <a:off x="1769173" y="351104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hlinkClick r:id="rId2"/>
              </a:rPr>
              <a:t>https://www.cirkulis.lv/qr/</a:t>
            </a:r>
            <a:endParaRPr lang="lv-LV" sz="2400" dirty="0"/>
          </a:p>
          <a:p>
            <a:endParaRPr lang="lv-LV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47486-03A5-603B-39ED-4AF55DD5148B}"/>
              </a:ext>
            </a:extLst>
          </p:cNvPr>
          <p:cNvSpPr txBox="1"/>
          <p:nvPr/>
        </p:nvSpPr>
        <p:spPr>
          <a:xfrm>
            <a:off x="579120" y="2823736"/>
            <a:ext cx="10749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b="0" i="1" dirty="0">
                <a:solidFill>
                  <a:srgbClr val="71717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Dažas saites:</a:t>
            </a:r>
            <a:endParaRPr lang="en-GB" sz="2800" b="0" i="1" dirty="0">
              <a:solidFill>
                <a:srgbClr val="717171"/>
              </a:solidFill>
              <a:effectLst/>
              <a:highlight>
                <a:srgbClr val="FFFFFF"/>
              </a:highlight>
              <a:latin typeface="PT Serif" panose="020A0603040505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046ABC-F23F-7622-631B-51A43C300248}"/>
              </a:ext>
            </a:extLst>
          </p:cNvPr>
          <p:cNvSpPr txBox="1"/>
          <p:nvPr/>
        </p:nvSpPr>
        <p:spPr>
          <a:xfrm>
            <a:off x="1769173" y="410961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>
                <a:hlinkClick r:id="rId3"/>
              </a:rPr>
              <a:t>https://myqrcode.com/</a:t>
            </a:r>
            <a:endParaRPr lang="lv-LV" sz="2800" dirty="0"/>
          </a:p>
          <a:p>
            <a:endParaRPr lang="lv-LV" sz="2800" dirty="0"/>
          </a:p>
        </p:txBody>
      </p:sp>
      <p:pic>
        <p:nvPicPr>
          <p:cNvPr id="2" name="Satura vietturis 5">
            <a:extLst>
              <a:ext uri="{FF2B5EF4-FFF2-40B4-BE49-F238E27FC236}">
                <a16:creationId xmlns:a16="http://schemas.microsoft.com/office/drawing/2014/main" id="{72EF533F-152A-3372-C803-BFE943E7D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7467" y="300101"/>
            <a:ext cx="1325657" cy="1325657"/>
          </a:xfrm>
        </p:spPr>
      </p:pic>
    </p:spTree>
    <p:extLst>
      <p:ext uri="{BB962C8B-B14F-4D97-AF65-F5344CB8AC3E}">
        <p14:creationId xmlns:p14="http://schemas.microsoft.com/office/powerpoint/2010/main" val="309449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363</Words>
  <Application>Microsoft Office PowerPoint</Application>
  <PresentationFormat>Platekrāna</PresentationFormat>
  <Paragraphs>50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PT Serif</vt:lpstr>
      <vt:lpstr>Times New Roman</vt:lpstr>
      <vt:lpstr>verdana</vt:lpstr>
      <vt:lpstr>Office dizains</vt:lpstr>
      <vt:lpstr>QR (kvadrātkoda) koda izmantošana matemātikā skolēna pašvērtējuma iegūšanai Matemātika I kursā </vt:lpstr>
      <vt:lpstr>QR kodu izmantošana</vt:lpstr>
      <vt:lpstr>Vai Tu esi veidojis QR kodu?</vt:lpstr>
      <vt:lpstr>QR koda izmantošana matemātikā               skolēna pašvērtējuma iegūšanai</vt:lpstr>
      <vt:lpstr>PowerPoint prezentācija</vt:lpstr>
      <vt:lpstr>PowerPoint prezentācija</vt:lpstr>
      <vt:lpstr>PowerPoint prezentācija</vt:lpstr>
      <vt:lpstr> </vt:lpstr>
      <vt:lpstr>Kā izveidot QR kodu</vt:lpstr>
      <vt:lpstr>       Dažas saite QR koda veidošanai</vt:lpstr>
      <vt:lpstr>Veiksmi QR kodu veidošanā! </vt:lpstr>
      <vt:lpstr>Izmēģini!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Aija Sile</dc:creator>
  <cp:lastModifiedBy>Aija </cp:lastModifiedBy>
  <cp:revision>5</cp:revision>
  <dcterms:created xsi:type="dcterms:W3CDTF">2024-03-28T17:44:49Z</dcterms:created>
  <dcterms:modified xsi:type="dcterms:W3CDTF">2024-04-10T11:45:13Z</dcterms:modified>
</cp:coreProperties>
</file>