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71" r:id="rId4"/>
    <p:sldId id="275" r:id="rId5"/>
    <p:sldId id="257" r:id="rId6"/>
    <p:sldId id="258" r:id="rId7"/>
    <p:sldId id="259" r:id="rId8"/>
    <p:sldId id="260" r:id="rId9"/>
    <p:sldId id="276" r:id="rId10"/>
    <p:sldId id="261" r:id="rId11"/>
    <p:sldId id="270" r:id="rId12"/>
    <p:sldId id="267" r:id="rId13"/>
    <p:sldId id="262" r:id="rId14"/>
    <p:sldId id="274" r:id="rId15"/>
    <p:sldId id="263" r:id="rId16"/>
    <p:sldId id="264" r:id="rId17"/>
    <p:sldId id="265" r:id="rId18"/>
    <p:sldId id="268" r:id="rId19"/>
    <p:sldId id="273" r:id="rId20"/>
    <p:sldId id="272" r:id="rId21"/>
    <p:sldId id="277" r:id="rId22"/>
    <p:sldId id="269" r:id="rId23"/>
    <p:sldId id="278" r:id="rId24"/>
    <p:sldId id="266" r:id="rId25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we0z2KABTglq8txLZ2gkAsRJG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AF2"/>
    <a:srgbClr val="EBE7F1"/>
    <a:srgbClr val="F3F0F6"/>
    <a:srgbClr val="E3DDEB"/>
    <a:srgbClr val="F1E7F0"/>
    <a:srgbClr val="F7E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1T08:44:06.9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1T08:44:06.9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1T08:44:06.9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1T08:44:06.9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1T08:44:06.9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21T08:44:06.93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>
          <a:extLst>
            <a:ext uri="{FF2B5EF4-FFF2-40B4-BE49-F238E27FC236}">
              <a16:creationId xmlns:a16="http://schemas.microsoft.com/office/drawing/2014/main" id="{32CB863B-923E-88A7-77EA-4237AAC83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>
            <a:extLst>
              <a:ext uri="{FF2B5EF4-FFF2-40B4-BE49-F238E27FC236}">
                <a16:creationId xmlns:a16="http://schemas.microsoft.com/office/drawing/2014/main" id="{5AEC62E4-D57F-78FB-6A7F-01CEE0E674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CD53ED49-71D0-A178-DF46-1A377C7CC4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64221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>
          <a:extLst>
            <a:ext uri="{FF2B5EF4-FFF2-40B4-BE49-F238E27FC236}">
              <a16:creationId xmlns:a16="http://schemas.microsoft.com/office/drawing/2014/main" id="{1607E610-FA53-8EDE-FE64-04F4E4497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>
            <a:extLst>
              <a:ext uri="{FF2B5EF4-FFF2-40B4-BE49-F238E27FC236}">
                <a16:creationId xmlns:a16="http://schemas.microsoft.com/office/drawing/2014/main" id="{B6F58CED-E665-C45A-4533-F41F80509B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>
            <a:extLst>
              <a:ext uri="{FF2B5EF4-FFF2-40B4-BE49-F238E27FC236}">
                <a16:creationId xmlns:a16="http://schemas.microsoft.com/office/drawing/2014/main" id="{FC800D0A-68C8-31F1-2D5D-123E75C67D9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62098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>
          <a:extLst>
            <a:ext uri="{FF2B5EF4-FFF2-40B4-BE49-F238E27FC236}">
              <a16:creationId xmlns:a16="http://schemas.microsoft.com/office/drawing/2014/main" id="{EB2B636F-BC99-D497-99B9-DD3AA3EC2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>
            <a:extLst>
              <a:ext uri="{FF2B5EF4-FFF2-40B4-BE49-F238E27FC236}">
                <a16:creationId xmlns:a16="http://schemas.microsoft.com/office/drawing/2014/main" id="{130EA7CD-BA5B-BD7A-FA23-EBBCE9E2B6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>
            <a:extLst>
              <a:ext uri="{FF2B5EF4-FFF2-40B4-BE49-F238E27FC236}">
                <a16:creationId xmlns:a16="http://schemas.microsoft.com/office/drawing/2014/main" id="{172F5799-5CE4-7615-5606-A7A261CF43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205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088D386C-CB24-55B4-B937-03CA5F47A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7029DD62-A6BD-B6F0-DDEB-3CE1B29F8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7EFD566D-DF05-BF5A-82E6-DA7E1EEC9B9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180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E2A573CD-8DAE-46CD-E923-C82DA29E5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17E11B27-36D2-F022-DFAC-17972C2665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2BC92E06-8E59-20AF-CB5F-93BA01499A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9708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>
          <a:extLst>
            <a:ext uri="{FF2B5EF4-FFF2-40B4-BE49-F238E27FC236}">
              <a16:creationId xmlns:a16="http://schemas.microsoft.com/office/drawing/2014/main" id="{667FEDD2-3B27-B920-8784-BD22E0F66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:notes">
            <a:extLst>
              <a:ext uri="{FF2B5EF4-FFF2-40B4-BE49-F238E27FC236}">
                <a16:creationId xmlns:a16="http://schemas.microsoft.com/office/drawing/2014/main" id="{25D028D9-AA6E-BCDF-6852-97424AFFB1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:notes">
            <a:extLst>
              <a:ext uri="{FF2B5EF4-FFF2-40B4-BE49-F238E27FC236}">
                <a16:creationId xmlns:a16="http://schemas.microsoft.com/office/drawing/2014/main" id="{C51028EB-DFE1-2165-D9B7-CC23E45D18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7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2693" y="2682681"/>
            <a:ext cx="12541844" cy="3147339"/>
          </a:xfrm>
        </p:spPr>
        <p:txBody>
          <a:bodyPr anchor="b">
            <a:noAutofit/>
          </a:bodyPr>
          <a:lstStyle>
            <a:lvl1pPr algn="ctr">
              <a:defRPr sz="10800" cap="all" baseline="0">
                <a:solidFill>
                  <a:schemeClr val="tx2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9860" y="5934419"/>
            <a:ext cx="10247510" cy="1629356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345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29287" y="9680079"/>
            <a:ext cx="2411916" cy="60692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6082" y="9680079"/>
            <a:ext cx="10535066" cy="60692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746025" y="9680079"/>
            <a:ext cx="2394438" cy="60692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  <p:grpSp>
        <p:nvGrpSpPr>
          <p:cNvPr id="7" name="Group 6"/>
          <p:cNvGrpSpPr/>
          <p:nvPr/>
        </p:nvGrpSpPr>
        <p:grpSpPr>
          <a:xfrm>
            <a:off x="1129288" y="1116704"/>
            <a:ext cx="16011176" cy="8024507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06458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29392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adaļas galve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538" y="1952041"/>
            <a:ext cx="14419457" cy="4279106"/>
          </a:xfrm>
        </p:spPr>
        <p:txBody>
          <a:bodyPr anchor="b">
            <a:normAutofit/>
          </a:bodyPr>
          <a:lstStyle>
            <a:lvl1pPr algn="r">
              <a:defRPr sz="10800" cap="all" baseline="0">
                <a:solidFill>
                  <a:schemeClr val="tx2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7538" y="6324492"/>
            <a:ext cx="14419457" cy="1714986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tx2"/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08363" y="9680079"/>
            <a:ext cx="2433614" cy="606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76469" y="9680079"/>
            <a:ext cx="10535066" cy="60692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746025" y="9680079"/>
            <a:ext cx="2394438" cy="606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12227944" y="2528478"/>
            <a:ext cx="4912520" cy="6612732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41831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3428999"/>
            <a:ext cx="6671679" cy="537210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88105" y="3428999"/>
            <a:ext cx="6671679" cy="53721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4985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028700"/>
            <a:ext cx="14401800" cy="22288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3511296"/>
            <a:ext cx="6665976" cy="1235868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4500" b="0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57400" y="4957811"/>
            <a:ext cx="6665976" cy="384329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87521" y="3511296"/>
            <a:ext cx="6665976" cy="1235868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4500" b="0" baseline="0">
                <a:solidFill>
                  <a:schemeClr val="tx2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87521" y="4957811"/>
            <a:ext cx="6665976" cy="384329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5938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868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6254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64"/>
            <a:ext cx="7955280" cy="10286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0" y="1028700"/>
            <a:ext cx="5783580" cy="3236826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7200" baseline="0">
                <a:solidFill>
                  <a:schemeClr val="tx2"/>
                </a:solidFill>
              </a:defRPr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84030" y="1028702"/>
            <a:ext cx="7818120" cy="7762875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  <a:lvl3pPr>
              <a:defRPr sz="2700"/>
            </a:lvl3pPr>
            <a:lvl4pPr>
              <a:defRPr sz="27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850" y="4284516"/>
            <a:ext cx="5783580" cy="4516584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2250"/>
              </a:spcAft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850" y="9680079"/>
            <a:ext cx="1806858" cy="606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8918" y="9680079"/>
            <a:ext cx="3560513" cy="606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824710" y="9680079"/>
            <a:ext cx="2394438" cy="606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  <p:sp>
        <p:nvSpPr>
          <p:cNvPr id="9" name="Rectangle 8" title="Divider Bar"/>
          <p:cNvSpPr/>
          <p:nvPr/>
        </p:nvSpPr>
        <p:spPr>
          <a:xfrm>
            <a:off x="7955280" y="564"/>
            <a:ext cx="3429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0297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64"/>
            <a:ext cx="7955280" cy="10286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850" y="1028700"/>
            <a:ext cx="5783580" cy="3236826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7200" baseline="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298180" y="1"/>
            <a:ext cx="9989820" cy="10286999"/>
          </a:xfrm>
        </p:spPr>
        <p:txBody>
          <a:bodyPr anchor="t">
            <a:normAutofit/>
          </a:bodyPr>
          <a:lstStyle>
            <a:lvl1pPr marL="0" indent="0">
              <a:buNone/>
              <a:defRPr sz="3000"/>
            </a:lvl1pPr>
            <a:lvl2pPr marL="685800" indent="0">
              <a:buNone/>
              <a:defRPr sz="3000"/>
            </a:lvl2pPr>
            <a:lvl3pPr marL="1371600" indent="0">
              <a:buNone/>
              <a:defRPr sz="30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5850" y="4283952"/>
            <a:ext cx="5783580" cy="4517148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2250"/>
              </a:spcAft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850" y="9680079"/>
            <a:ext cx="1806858" cy="606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08918" y="9680079"/>
            <a:ext cx="3560513" cy="606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824710" y="9680079"/>
            <a:ext cx="2394438" cy="60692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  <p:sp>
        <p:nvSpPr>
          <p:cNvPr id="9" name="Rectangle 8" title="Divider Bar"/>
          <p:cNvSpPr/>
          <p:nvPr/>
        </p:nvSpPr>
        <p:spPr>
          <a:xfrm>
            <a:off x="7955280" y="564"/>
            <a:ext cx="3429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29660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3443288"/>
            <a:ext cx="14401800" cy="5357813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29275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394842" y="936234"/>
            <a:ext cx="2348649" cy="7864866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1" y="936234"/>
            <a:ext cx="12269462" cy="7864866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988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57400" y="1028700"/>
            <a:ext cx="14401800" cy="22288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3429000"/>
            <a:ext cx="14401800" cy="5372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5975" y="9680079"/>
            <a:ext cx="1806858" cy="606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aseline="0">
                <a:solidFill>
                  <a:schemeClr val="tx2"/>
                </a:solidFill>
              </a:defRPr>
            </a:lvl1pPr>
          </a:lstStyle>
          <a:p>
            <a:fld id="{B82D7417-FA12-4216-A888-8F53CAACD1DA}" type="datetimeFigureOut">
              <a:rPr lang="lv-LV" smtClean="0"/>
              <a:t>10.01.2025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40346" y="9680079"/>
            <a:ext cx="9421245" cy="606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aseline="0">
                <a:solidFill>
                  <a:schemeClr val="tx2"/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209104" y="9680079"/>
            <a:ext cx="2394438" cy="6069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aseline="0">
                <a:solidFill>
                  <a:schemeClr val="tx2"/>
                </a:solidFill>
              </a:defRPr>
            </a:lvl1pPr>
          </a:lstStyle>
          <a:p>
            <a:fld id="{CBE42E8F-7503-4003-94FB-7E7EFEF5D100}" type="slidenum">
              <a:rPr lang="lv-LV" smtClean="0"/>
              <a:t>‹#›</a:t>
            </a:fld>
            <a:endParaRPr lang="lv-LV"/>
          </a:p>
        </p:txBody>
      </p:sp>
      <p:sp>
        <p:nvSpPr>
          <p:cNvPr id="9" name="Rectangle 8" title="Side bar"/>
          <p:cNvSpPr/>
          <p:nvPr/>
        </p:nvSpPr>
        <p:spPr>
          <a:xfrm>
            <a:off x="717143" y="564"/>
            <a:ext cx="342900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67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89000"/>
        </a:lnSpc>
        <a:spcBef>
          <a:spcPct val="0"/>
        </a:spcBef>
        <a:buNone/>
        <a:defRPr sz="66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76072" indent="-576072" algn="l" defTabSz="1371600" rtl="0" eaLnBrk="1" latinLnBrk="0" hangingPunct="1">
        <a:lnSpc>
          <a:spcPct val="94000"/>
        </a:lnSpc>
        <a:spcBef>
          <a:spcPts val="1500"/>
        </a:spcBef>
        <a:spcAft>
          <a:spcPts val="300"/>
        </a:spcAft>
        <a:buFont typeface="Franklin Gothic Book" panose="020B0503020102020204" pitchFamily="34" charset="0"/>
        <a:buChar char="■"/>
        <a:defRPr sz="3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13716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–"/>
        <a:defRPr sz="3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20574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■"/>
        <a:defRPr sz="27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27432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–"/>
        <a:defRPr sz="27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4290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■"/>
        <a:defRPr sz="2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41148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–"/>
        <a:defRPr sz="24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48006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■"/>
        <a:defRPr sz="21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54864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–"/>
        <a:defRPr sz="21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6172200" indent="-576072" algn="l" defTabSz="1371600" rtl="0" eaLnBrk="1" latinLnBrk="0" hangingPunct="1">
        <a:lnSpc>
          <a:spcPct val="94000"/>
        </a:lnSpc>
        <a:spcBef>
          <a:spcPts val="750"/>
        </a:spcBef>
        <a:spcAft>
          <a:spcPts val="300"/>
        </a:spcAft>
        <a:buFont typeface="Franklin Gothic Book" panose="020B0503020102020204" pitchFamily="34" charset="0"/>
        <a:buChar char="■"/>
        <a:defRPr sz="21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image" Target="../media/image1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5" name="Google Shape;85;p1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6" name="Google Shape;86;p1"/>
          <p:cNvSpPr/>
          <p:nvPr/>
        </p:nvSpPr>
        <p:spPr>
          <a:xfrm rot="-860641">
            <a:off x="2106837" y="-327661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8" name="Google Shape;88;p1"/>
          <p:cNvSpPr/>
          <p:nvPr/>
        </p:nvSpPr>
        <p:spPr>
          <a:xfrm rot="1420323" flipH="1">
            <a:off x="13057984" y="-325938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"/>
          <p:cNvSpPr/>
          <p:nvPr/>
        </p:nvSpPr>
        <p:spPr>
          <a:xfrm rot="-4584233">
            <a:off x="7772393" y="6551964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 extrusionOk="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"/>
          <p:cNvSpPr/>
          <p:nvPr/>
        </p:nvSpPr>
        <p:spPr>
          <a:xfrm>
            <a:off x="16519671" y="3448513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"/>
          <p:cNvSpPr/>
          <p:nvPr/>
        </p:nvSpPr>
        <p:spPr>
          <a:xfrm rot="2806456">
            <a:off x="15831409" y="4651232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"/>
          <p:cNvSpPr/>
          <p:nvPr/>
        </p:nvSpPr>
        <p:spPr>
          <a:xfrm rot="-7436615">
            <a:off x="16925449" y="558848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"/>
          <p:cNvSpPr/>
          <p:nvPr/>
        </p:nvSpPr>
        <p:spPr>
          <a:xfrm>
            <a:off x="1937833" y="4993615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 extrusionOk="0">
                <a:moveTo>
                  <a:pt x="0" y="0"/>
                </a:moveTo>
                <a:lnTo>
                  <a:pt x="5029316" y="0"/>
                </a:lnTo>
                <a:lnTo>
                  <a:pt x="5029316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1"/>
          <p:cNvSpPr txBox="1"/>
          <p:nvPr/>
        </p:nvSpPr>
        <p:spPr>
          <a:xfrm>
            <a:off x="-207264" y="2510290"/>
            <a:ext cx="1798460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lv-LV" sz="7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Nopietni un nenopietni paņēmieni </a:t>
            </a:r>
          </a:p>
          <a:p>
            <a:pPr algn="ctr"/>
            <a:r>
              <a:rPr lang="lv-LV" sz="7200" b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labbūtības veicināšanai klasē</a:t>
            </a:r>
            <a:endParaRPr lang="lv-LV" sz="7200" dirty="0">
              <a:solidFill>
                <a:schemeClr val="accent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11834360" y="5323610"/>
            <a:ext cx="4921091" cy="3360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99" b="1" i="0" u="none" strike="noStrike" cap="none" dirty="0" err="1">
                <a:solidFill>
                  <a:srgbClr val="583B67"/>
                </a:solidFill>
                <a:latin typeface="Arial"/>
                <a:ea typeface="Arial"/>
                <a:cs typeface="Arial"/>
                <a:sym typeface="Arial"/>
              </a:rPr>
              <a:t>Elīna</a:t>
            </a:r>
            <a:r>
              <a:rPr lang="en-US" sz="4399" b="1" i="0" u="none" strike="noStrike" cap="none" dirty="0">
                <a:solidFill>
                  <a:srgbClr val="583B6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399" b="1" i="0" u="none" strike="noStrike" cap="none" dirty="0" err="1">
                <a:solidFill>
                  <a:srgbClr val="583B67"/>
                </a:solidFill>
                <a:latin typeface="Arial"/>
                <a:ea typeface="Arial"/>
                <a:cs typeface="Arial"/>
                <a:sym typeface="Arial"/>
              </a:rPr>
              <a:t>Macijevska</a:t>
            </a:r>
            <a:r>
              <a:rPr lang="lv-LV" sz="4399" b="1" dirty="0">
                <a:solidFill>
                  <a:srgbClr val="583B67"/>
                </a:solidFill>
              </a:rPr>
              <a:t>,</a:t>
            </a:r>
          </a:p>
          <a:p>
            <a:pPr marL="0" marR="0" lvl="0" indent="0" algn="ctr" rtl="0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4399" b="1" dirty="0">
                <a:solidFill>
                  <a:srgbClr val="583B67"/>
                </a:solidFill>
              </a:rPr>
              <a:t>Aija Sīle</a:t>
            </a:r>
            <a:endParaRPr dirty="0"/>
          </a:p>
          <a:p>
            <a:pPr marL="0" marR="0" lvl="0" indent="0" algn="ctr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 dirty="0" err="1">
                <a:solidFill>
                  <a:srgbClr val="583B67"/>
                </a:solidFill>
                <a:latin typeface="Arial"/>
                <a:ea typeface="Arial"/>
                <a:cs typeface="Arial"/>
                <a:sym typeface="Arial"/>
              </a:rPr>
              <a:t>Madonas</a:t>
            </a:r>
            <a:r>
              <a:rPr lang="en-US" sz="3399" b="0" i="0" u="none" strike="noStrike" cap="none" dirty="0">
                <a:solidFill>
                  <a:srgbClr val="583B6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99" b="0" i="0" u="none" strike="noStrike" cap="none" dirty="0" err="1">
                <a:solidFill>
                  <a:srgbClr val="583B67"/>
                </a:solidFill>
                <a:latin typeface="Arial"/>
                <a:ea typeface="Arial"/>
                <a:cs typeface="Arial"/>
                <a:sym typeface="Arial"/>
              </a:rPr>
              <a:t>Valsts</a:t>
            </a:r>
            <a:r>
              <a:rPr lang="en-US" sz="3399" b="0" i="0" u="none" strike="noStrike" cap="none" dirty="0">
                <a:solidFill>
                  <a:srgbClr val="583B6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399" b="0" i="0" u="none" strike="noStrike" cap="none" dirty="0" err="1">
                <a:solidFill>
                  <a:srgbClr val="583B67"/>
                </a:solidFill>
                <a:latin typeface="Arial"/>
                <a:ea typeface="Arial"/>
                <a:cs typeface="Arial"/>
                <a:sym typeface="Arial"/>
              </a:rPr>
              <a:t>ģimnāzija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9E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F582C-C8D4-3C6A-4CD3-8CB7E85C5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61729F0-8916-1A4C-6B57-A062E5EC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0881" y="160028"/>
            <a:ext cx="14401800" cy="1363980"/>
          </a:xfrm>
        </p:spPr>
        <p:txBody>
          <a:bodyPr/>
          <a:lstStyle/>
          <a:p>
            <a:r>
              <a:rPr lang="lv-LV" b="1" dirty="0">
                <a:solidFill>
                  <a:srgbClr val="FF0000"/>
                </a:solidFill>
              </a:rPr>
              <a:t>Radošās domāšanas uzdevums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A0038D6F-8060-F6E1-ECCE-6A02EF6A5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72" y="1897438"/>
            <a:ext cx="13535247" cy="1417331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lv-LV" b="0" i="1" dirty="0">
                <a:solidFill>
                  <a:srgbClr val="040C28"/>
                </a:solidFill>
                <a:effectLst/>
                <a:latin typeface="Google Sans"/>
              </a:rPr>
              <a:t>Radošā domāšana</a:t>
            </a:r>
            <a:r>
              <a:rPr lang="lv-LV" b="0" i="1" dirty="0">
                <a:solidFill>
                  <a:srgbClr val="1F1F1F"/>
                </a:solidFill>
                <a:effectLst/>
                <a:latin typeface="Google Sans"/>
              </a:rPr>
              <a:t> ir procesu un prasmju kopums, kas ļauj cilvēkiem radīt jaunas idejas, risināt problēmas un izmantot savu iztēli, lai veidotu inovatīvus risinājumus.</a:t>
            </a:r>
            <a:endParaRPr lang="lv-LV" i="1" dirty="0"/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8525DD15-E575-97DA-3FCA-31ED67231E14}"/>
              </a:ext>
            </a:extLst>
          </p:cNvPr>
          <p:cNvCxnSpPr/>
          <p:nvPr/>
        </p:nvCxnSpPr>
        <p:spPr>
          <a:xfrm>
            <a:off x="2837600" y="1661160"/>
            <a:ext cx="14795081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8F04FEDE-8454-1B25-E07B-14BDA4581C1B}"/>
              </a:ext>
            </a:extLst>
          </p:cNvPr>
          <p:cNvSpPr txBox="1">
            <a:spLocks/>
          </p:cNvSpPr>
          <p:nvPr/>
        </p:nvSpPr>
        <p:spPr>
          <a:xfrm>
            <a:off x="7150431" y="3423615"/>
            <a:ext cx="3987137" cy="955356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7200" b="1" dirty="0">
                <a:solidFill>
                  <a:srgbClr val="FF0000"/>
                </a:solidFill>
                <a:latin typeface="Google Sans"/>
              </a:rPr>
              <a:t>Pasaka!</a:t>
            </a:r>
            <a:endParaRPr lang="lv-LV" sz="7200" b="1" dirty="0">
              <a:solidFill>
                <a:srgbClr val="FF0000"/>
              </a:solidFill>
              <a:latin typeface="Franklin Gothic Book" panose="020B0503020102020204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Rokraksts 11">
                <a:extLst>
                  <a:ext uri="{FF2B5EF4-FFF2-40B4-BE49-F238E27FC236}">
                    <a16:creationId xmlns:a16="http://schemas.microsoft.com/office/drawing/2014/main" id="{E0F64454-E127-FF5D-C91A-D8FD1315839A}"/>
                  </a:ext>
                </a:extLst>
              </p14:cNvPr>
              <p14:cNvContentPartPr/>
              <p14:nvPr/>
            </p14:nvContentPartPr>
            <p14:xfrm>
              <a:off x="-1219200" y="121920"/>
              <a:ext cx="540" cy="540"/>
            </p14:xfrm>
          </p:contentPart>
        </mc:Choice>
        <mc:Fallback xmlns="">
          <p:pic>
            <p:nvPicPr>
              <p:cNvPr id="12" name="Rokraksts 11">
                <a:extLst>
                  <a:ext uri="{FF2B5EF4-FFF2-40B4-BE49-F238E27FC236}">
                    <a16:creationId xmlns:a16="http://schemas.microsoft.com/office/drawing/2014/main" id="{E0F64454-E127-FF5D-C91A-D8FD131583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46200" y="-40080"/>
                <a:ext cx="54000" cy="324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Satura vietturis 2">
            <a:extLst>
              <a:ext uri="{FF2B5EF4-FFF2-40B4-BE49-F238E27FC236}">
                <a16:creationId xmlns:a16="http://schemas.microsoft.com/office/drawing/2014/main" id="{788632CA-2647-FCE3-3598-BFE0FEC9589D}"/>
              </a:ext>
            </a:extLst>
          </p:cNvPr>
          <p:cNvSpPr txBox="1">
            <a:spLocks/>
          </p:cNvSpPr>
          <p:nvPr/>
        </p:nvSpPr>
        <p:spPr>
          <a:xfrm>
            <a:off x="2835980" y="4683892"/>
            <a:ext cx="13967966" cy="141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lv-LV" sz="4400" dirty="0">
                <a:solidFill>
                  <a:srgbClr val="040C28"/>
                </a:solidFill>
                <a:latin typeface="Google Sans"/>
              </a:rPr>
              <a:t>Uzraksti 2 vārdus vai vārdu savienojumus vai divas frāzes!</a:t>
            </a:r>
            <a:endParaRPr lang="lv-LV" sz="4400" dirty="0"/>
          </a:p>
        </p:txBody>
      </p:sp>
      <p:sp>
        <p:nvSpPr>
          <p:cNvPr id="10" name="Satura vietturis 2">
            <a:extLst>
              <a:ext uri="{FF2B5EF4-FFF2-40B4-BE49-F238E27FC236}">
                <a16:creationId xmlns:a16="http://schemas.microsoft.com/office/drawing/2014/main" id="{F7D2258D-BFF4-8058-42A0-7917710B1AA6}"/>
              </a:ext>
            </a:extLst>
          </p:cNvPr>
          <p:cNvSpPr txBox="1">
            <a:spLocks/>
          </p:cNvSpPr>
          <p:nvPr/>
        </p:nvSpPr>
        <p:spPr>
          <a:xfrm>
            <a:off x="2835980" y="5748094"/>
            <a:ext cx="13967966" cy="141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lv-LV" sz="4400" dirty="0">
                <a:solidFill>
                  <a:srgbClr val="040C28"/>
                </a:solidFill>
                <a:latin typeface="Google Sans"/>
              </a:rPr>
              <a:t>Saliek visus vārdus vienā kopumā.</a:t>
            </a:r>
            <a:endParaRPr lang="lv-LV" sz="4400" dirty="0"/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762F95CD-C08A-6FC4-8A1B-0C9B514BF996}"/>
              </a:ext>
            </a:extLst>
          </p:cNvPr>
          <p:cNvSpPr txBox="1">
            <a:spLocks/>
          </p:cNvSpPr>
          <p:nvPr/>
        </p:nvSpPr>
        <p:spPr>
          <a:xfrm>
            <a:off x="2835980" y="6972231"/>
            <a:ext cx="13967966" cy="141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lv-LV" sz="4400" dirty="0">
                <a:solidFill>
                  <a:srgbClr val="040C28"/>
                </a:solidFill>
                <a:latin typeface="Google Sans"/>
              </a:rPr>
              <a:t>Katrs dalībnieks izvelk vienu lapiņu.</a:t>
            </a:r>
            <a:endParaRPr lang="lv-LV" sz="4400" dirty="0"/>
          </a:p>
        </p:txBody>
      </p:sp>
      <p:sp>
        <p:nvSpPr>
          <p:cNvPr id="14" name="Satura vietturis 2">
            <a:extLst>
              <a:ext uri="{FF2B5EF4-FFF2-40B4-BE49-F238E27FC236}">
                <a16:creationId xmlns:a16="http://schemas.microsoft.com/office/drawing/2014/main" id="{ED1AEB82-D49B-70EB-45BA-EF7E44596D4F}"/>
              </a:ext>
            </a:extLst>
          </p:cNvPr>
          <p:cNvSpPr txBox="1">
            <a:spLocks/>
          </p:cNvSpPr>
          <p:nvPr/>
        </p:nvSpPr>
        <p:spPr>
          <a:xfrm>
            <a:off x="2835980" y="8229627"/>
            <a:ext cx="13967966" cy="141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buFont typeface="Arial"/>
              <a:buNone/>
            </a:pPr>
            <a:r>
              <a:rPr lang="lv-LV" sz="4400" dirty="0">
                <a:solidFill>
                  <a:srgbClr val="040C28"/>
                </a:solidFill>
                <a:latin typeface="Google Sans"/>
              </a:rPr>
              <a:t>Veido kopīgu pasaku!</a:t>
            </a:r>
            <a:endParaRPr lang="lv-LV" sz="4400" dirty="0"/>
          </a:p>
        </p:txBody>
      </p:sp>
      <p:sp>
        <p:nvSpPr>
          <p:cNvPr id="7" name="Google Shape;152;p6">
            <a:extLst>
              <a:ext uri="{FF2B5EF4-FFF2-40B4-BE49-F238E27FC236}">
                <a16:creationId xmlns:a16="http://schemas.microsoft.com/office/drawing/2014/main" id="{12D31D8C-311C-EC05-2050-544032947422}"/>
              </a:ext>
            </a:extLst>
          </p:cNvPr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AB0DA7A7-68DA-11F0-1210-9CE4DD329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1288"/>
            <a:ext cx="2873132" cy="2860362"/>
          </a:xfrm>
          <a:prstGeom prst="rect">
            <a:avLst/>
          </a:prstGeom>
        </p:spPr>
      </p:pic>
      <p:sp>
        <p:nvSpPr>
          <p:cNvPr id="9" name="Google Shape;152;p6">
            <a:extLst>
              <a:ext uri="{FF2B5EF4-FFF2-40B4-BE49-F238E27FC236}">
                <a16:creationId xmlns:a16="http://schemas.microsoft.com/office/drawing/2014/main" id="{DF0B4841-937A-451D-7AC0-587F2CA806DB}"/>
              </a:ext>
            </a:extLst>
          </p:cNvPr>
          <p:cNvSpPr/>
          <p:nvPr/>
        </p:nvSpPr>
        <p:spPr>
          <a:xfrm rot="10800000" flipH="1">
            <a:off x="6741587" y="8531468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4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0" grpId="0" build="p"/>
      <p:bldP spid="11" grpId="0" build="p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2;p6">
            <a:extLst>
              <a:ext uri="{FF2B5EF4-FFF2-40B4-BE49-F238E27FC236}">
                <a16:creationId xmlns:a16="http://schemas.microsoft.com/office/drawing/2014/main" id="{642710D1-3360-F9F3-CD5B-6187F8243015}"/>
              </a:ext>
            </a:extLst>
          </p:cNvPr>
          <p:cNvSpPr/>
          <p:nvPr/>
        </p:nvSpPr>
        <p:spPr>
          <a:xfrm flipH="1">
            <a:off x="-1517572" y="-60298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B36C4CAA-4537-B47E-3CB3-435DEDBC57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86200" y="468313"/>
            <a:ext cx="14401800" cy="1363662"/>
          </a:xfrm>
        </p:spPr>
        <p:txBody>
          <a:bodyPr/>
          <a:lstStyle/>
          <a:p>
            <a:r>
              <a:rPr lang="lv-LV" b="1" dirty="0">
                <a:solidFill>
                  <a:srgbClr val="FF0000"/>
                </a:solidFill>
              </a:rPr>
              <a:t>Radošās domāšanas uzdevums</a:t>
            </a:r>
          </a:p>
        </p:txBody>
      </p:sp>
      <p:sp>
        <p:nvSpPr>
          <p:cNvPr id="7" name="Sirds 6">
            <a:extLst>
              <a:ext uri="{FF2B5EF4-FFF2-40B4-BE49-F238E27FC236}">
                <a16:creationId xmlns:a16="http://schemas.microsoft.com/office/drawing/2014/main" id="{4F91D32B-2CD3-1003-7AA9-64F52718F6DE}"/>
              </a:ext>
            </a:extLst>
          </p:cNvPr>
          <p:cNvSpPr/>
          <p:nvPr/>
        </p:nvSpPr>
        <p:spPr>
          <a:xfrm>
            <a:off x="2995370" y="5714996"/>
            <a:ext cx="4122420" cy="4274825"/>
          </a:xfrm>
          <a:prstGeom prst="heart">
            <a:avLst/>
          </a:prstGeom>
          <a:noFill/>
          <a:ln w="7620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lv-LV" sz="2700" kern="120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624A8E83-D446-5FCC-AE21-3264B843666A}"/>
              </a:ext>
            </a:extLst>
          </p:cNvPr>
          <p:cNvSpPr txBox="1">
            <a:spLocks/>
          </p:cNvSpPr>
          <p:nvPr/>
        </p:nvSpPr>
        <p:spPr>
          <a:xfrm>
            <a:off x="3346660" y="2692077"/>
            <a:ext cx="13776960" cy="201168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Dota liekta līnija. Papildini zīmējumu. </a:t>
            </a:r>
          </a:p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Bet … zīmējums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nedrīkst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 būt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sirsniņa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!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9" name="Taisnstūris 8">
            <a:extLst>
              <a:ext uri="{FF2B5EF4-FFF2-40B4-BE49-F238E27FC236}">
                <a16:creationId xmlns:a16="http://schemas.microsoft.com/office/drawing/2014/main" id="{F334353D-209B-586C-DEDF-B348AE456544}"/>
              </a:ext>
            </a:extLst>
          </p:cNvPr>
          <p:cNvSpPr/>
          <p:nvPr/>
        </p:nvSpPr>
        <p:spPr>
          <a:xfrm>
            <a:off x="5056580" y="5640563"/>
            <a:ext cx="3063240" cy="450342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lv-LV" sz="2700" kern="1200">
              <a:solidFill>
                <a:prstClr val="white"/>
              </a:solidFill>
              <a:latin typeface="Franklin Gothic Book" panose="020B0503020102020204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2" name="Rokraksts 11">
                <a:extLst>
                  <a:ext uri="{FF2B5EF4-FFF2-40B4-BE49-F238E27FC236}">
                    <a16:creationId xmlns:a16="http://schemas.microsoft.com/office/drawing/2014/main" id="{87F18719-7306-9E36-148E-9F708314C8E3}"/>
                  </a:ext>
                </a:extLst>
              </p14:cNvPr>
              <p14:cNvContentPartPr/>
              <p14:nvPr/>
            </p14:nvContentPartPr>
            <p14:xfrm>
              <a:off x="-1219200" y="121920"/>
              <a:ext cx="540" cy="540"/>
            </p14:xfrm>
          </p:contentPart>
        </mc:Choice>
        <mc:Fallback xmlns="">
          <p:pic>
            <p:nvPicPr>
              <p:cNvPr id="12" name="Rokraksts 11">
                <a:extLst>
                  <a:ext uri="{FF2B5EF4-FFF2-40B4-BE49-F238E27FC236}">
                    <a16:creationId xmlns:a16="http://schemas.microsoft.com/office/drawing/2014/main" id="{87F18719-7306-9E36-148E-9F708314C8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46200" y="-40080"/>
                <a:ext cx="54000" cy="324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atura vietturis 2">
            <a:extLst>
              <a:ext uri="{FF2B5EF4-FFF2-40B4-BE49-F238E27FC236}">
                <a16:creationId xmlns:a16="http://schemas.microsoft.com/office/drawing/2014/main" id="{C89F8A29-E2CC-724E-C05F-6542E456B165}"/>
              </a:ext>
            </a:extLst>
          </p:cNvPr>
          <p:cNvSpPr txBox="1">
            <a:spLocks/>
          </p:cNvSpPr>
          <p:nvPr/>
        </p:nvSpPr>
        <p:spPr>
          <a:xfrm>
            <a:off x="7247711" y="6350470"/>
            <a:ext cx="11173197" cy="2384098"/>
          </a:xfrm>
          <a:prstGeom prst="rect">
            <a:avLst/>
          </a:prstGeom>
        </p:spPr>
        <p:txBody>
          <a:bodyPr vert="horz" lIns="137160" tIns="68580" rIns="137160" bIns="68580" rtlCol="0">
            <a:normAutofit fontScale="775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Savā grupā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pastāsti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 par savu zīmējumu.</a:t>
            </a:r>
          </a:p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b="1" i="1" dirty="0">
                <a:solidFill>
                  <a:srgbClr val="040C28"/>
                </a:solidFill>
                <a:latin typeface="Google Sans"/>
              </a:rPr>
              <a:t>Uzslavē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 kaimiņa izveidoto zīmējumu.</a:t>
            </a:r>
          </a:p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No katras grupas vienu zīmējumu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prezentē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 pārējiem.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DE2087A2-9950-099C-0D0E-C367452EF9F3}"/>
              </a:ext>
            </a:extLst>
          </p:cNvPr>
          <p:cNvCxnSpPr/>
          <p:nvPr/>
        </p:nvCxnSpPr>
        <p:spPr>
          <a:xfrm>
            <a:off x="2631300" y="1535206"/>
            <a:ext cx="14795081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ttēls 3">
            <a:extLst>
              <a:ext uri="{FF2B5EF4-FFF2-40B4-BE49-F238E27FC236}">
                <a16:creationId xmlns:a16="http://schemas.microsoft.com/office/drawing/2014/main" id="{73D75389-A1A6-4BE1-3F8F-EDE1D04CC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798" y="105025"/>
            <a:ext cx="2873132" cy="2860362"/>
          </a:xfrm>
          <a:prstGeom prst="rect">
            <a:avLst/>
          </a:prstGeom>
        </p:spPr>
      </p:pic>
      <p:sp>
        <p:nvSpPr>
          <p:cNvPr id="5" name="Google Shape;152;p6">
            <a:extLst>
              <a:ext uri="{FF2B5EF4-FFF2-40B4-BE49-F238E27FC236}">
                <a16:creationId xmlns:a16="http://schemas.microsoft.com/office/drawing/2014/main" id="{F920E062-6C4F-BF6E-98BF-C739A3C82AB6}"/>
              </a:ext>
            </a:extLst>
          </p:cNvPr>
          <p:cNvSpPr/>
          <p:nvPr/>
        </p:nvSpPr>
        <p:spPr>
          <a:xfrm rot="10800000" flipH="1">
            <a:off x="9179000" y="8677787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858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"/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7" name="Google Shape;167;p7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8" name="Google Shape;168;p7"/>
          <p:cNvSpPr/>
          <p:nvPr/>
        </p:nvSpPr>
        <p:spPr>
          <a:xfrm rot="-858832">
            <a:off x="287931" y="1396517"/>
            <a:ext cx="1098269" cy="1000423"/>
          </a:xfrm>
          <a:custGeom>
            <a:avLst/>
            <a:gdLst/>
            <a:ahLst/>
            <a:cxnLst/>
            <a:rect l="l" t="t" r="r" b="b"/>
            <a:pathLst>
              <a:path w="1097087" h="999346" extrusionOk="0">
                <a:moveTo>
                  <a:pt x="0" y="0"/>
                </a:moveTo>
                <a:lnTo>
                  <a:pt x="1097087" y="0"/>
                </a:lnTo>
                <a:lnTo>
                  <a:pt x="1097087" y="999346"/>
                </a:lnTo>
                <a:lnTo>
                  <a:pt x="0" y="9993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9" name="Google Shape;169;p7"/>
          <p:cNvSpPr/>
          <p:nvPr/>
        </p:nvSpPr>
        <p:spPr>
          <a:xfrm rot="1424655" flipH="1">
            <a:off x="13191180" y="4932497"/>
            <a:ext cx="3615637" cy="3831599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0" name="Google Shape;170;p7"/>
          <p:cNvSpPr/>
          <p:nvPr/>
        </p:nvSpPr>
        <p:spPr>
          <a:xfrm rot="-4072150">
            <a:off x="7897751" y="6911164"/>
            <a:ext cx="2643983" cy="2562260"/>
          </a:xfrm>
          <a:custGeom>
            <a:avLst/>
            <a:gdLst/>
            <a:ahLst/>
            <a:cxnLst/>
            <a:rect l="l" t="t" r="r" b="b"/>
            <a:pathLst>
              <a:path w="2643983" h="2562260" extrusionOk="0">
                <a:moveTo>
                  <a:pt x="0" y="0"/>
                </a:moveTo>
                <a:lnTo>
                  <a:pt x="2643983" y="0"/>
                </a:lnTo>
                <a:lnTo>
                  <a:pt x="2643983" y="2562260"/>
                </a:lnTo>
                <a:lnTo>
                  <a:pt x="0" y="25622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" name="Google Shape;171;p7"/>
          <p:cNvSpPr/>
          <p:nvPr/>
        </p:nvSpPr>
        <p:spPr>
          <a:xfrm>
            <a:off x="16364812" y="349275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7"/>
          <p:cNvSpPr/>
          <p:nvPr/>
        </p:nvSpPr>
        <p:spPr>
          <a:xfrm rot="2806456">
            <a:off x="15831409" y="4651232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3" name="Google Shape;173;p7"/>
          <p:cNvSpPr/>
          <p:nvPr/>
        </p:nvSpPr>
        <p:spPr>
          <a:xfrm rot="-7436615">
            <a:off x="16925449" y="558848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7"/>
          <p:cNvSpPr/>
          <p:nvPr/>
        </p:nvSpPr>
        <p:spPr>
          <a:xfrm>
            <a:off x="1490424" y="6326124"/>
            <a:ext cx="4476672" cy="3573397"/>
          </a:xfrm>
          <a:custGeom>
            <a:avLst/>
            <a:gdLst/>
            <a:ahLst/>
            <a:cxnLst/>
            <a:rect l="l" t="t" r="r" b="b"/>
            <a:pathLst>
              <a:path w="4476672" h="3573397" extrusionOk="0">
                <a:moveTo>
                  <a:pt x="0" y="0"/>
                </a:moveTo>
                <a:lnTo>
                  <a:pt x="4476672" y="0"/>
                </a:lnTo>
                <a:lnTo>
                  <a:pt x="4476672" y="3573396"/>
                </a:lnTo>
                <a:lnTo>
                  <a:pt x="0" y="35733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" name="Google Shape;175;p7"/>
          <p:cNvSpPr txBox="1"/>
          <p:nvPr/>
        </p:nvSpPr>
        <p:spPr>
          <a:xfrm>
            <a:off x="244875" y="-213916"/>
            <a:ext cx="18292800" cy="1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Walk! Stop! Clap! Name!</a:t>
            </a:r>
            <a:endParaRPr dirty="0"/>
          </a:p>
        </p:txBody>
      </p:sp>
      <p:sp>
        <p:nvSpPr>
          <p:cNvPr id="176" name="Google Shape;176;p7"/>
          <p:cNvSpPr txBox="1"/>
          <p:nvPr/>
        </p:nvSpPr>
        <p:spPr>
          <a:xfrm>
            <a:off x="2521477" y="2244825"/>
            <a:ext cx="12158924" cy="2808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7301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Iet</a:t>
            </a:r>
            <a:r>
              <a:rPr lang="en-US" sz="7301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 St</a:t>
            </a:r>
            <a:r>
              <a:rPr lang="lv-LV" sz="7301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op</a:t>
            </a:r>
            <a:r>
              <a:rPr lang="en-US" sz="7301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US" sz="7301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Plaukstas</a:t>
            </a:r>
            <a:r>
              <a:rPr lang="en-US" sz="7301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US" sz="7301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Vārds</a:t>
            </a:r>
            <a:r>
              <a:rPr lang="en-US" sz="7301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>
          <a:extLst>
            <a:ext uri="{FF2B5EF4-FFF2-40B4-BE49-F238E27FC236}">
              <a16:creationId xmlns:a16="http://schemas.microsoft.com/office/drawing/2014/main" id="{2DCD5EDF-FB79-6D89-A0EC-500441F82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>
            <a:extLst>
              <a:ext uri="{FF2B5EF4-FFF2-40B4-BE49-F238E27FC236}">
                <a16:creationId xmlns:a16="http://schemas.microsoft.com/office/drawing/2014/main" id="{5B3F2CE0-D8F8-527A-4DA0-50FE44E41A89}"/>
              </a:ext>
            </a:extLst>
          </p:cNvPr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2" name="Google Shape;182;p8">
            <a:extLst>
              <a:ext uri="{FF2B5EF4-FFF2-40B4-BE49-F238E27FC236}">
                <a16:creationId xmlns:a16="http://schemas.microsoft.com/office/drawing/2014/main" id="{383F1112-3143-01B7-340C-B84139D56DC8}"/>
              </a:ext>
            </a:extLst>
          </p:cNvPr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3" name="Google Shape;183;p8">
            <a:extLst>
              <a:ext uri="{FF2B5EF4-FFF2-40B4-BE49-F238E27FC236}">
                <a16:creationId xmlns:a16="http://schemas.microsoft.com/office/drawing/2014/main" id="{9B6A9325-4E39-761A-24D4-2A562AEFA701}"/>
              </a:ext>
            </a:extLst>
          </p:cNvPr>
          <p:cNvSpPr/>
          <p:nvPr/>
        </p:nvSpPr>
        <p:spPr>
          <a:xfrm rot="-860641">
            <a:off x="337022" y="88295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4" name="Google Shape;184;p8">
            <a:extLst>
              <a:ext uri="{FF2B5EF4-FFF2-40B4-BE49-F238E27FC236}">
                <a16:creationId xmlns:a16="http://schemas.microsoft.com/office/drawing/2014/main" id="{BAFFBE32-E602-4AFF-682F-B3A61DA54977}"/>
              </a:ext>
            </a:extLst>
          </p:cNvPr>
          <p:cNvSpPr/>
          <p:nvPr/>
        </p:nvSpPr>
        <p:spPr>
          <a:xfrm rot="1420323" flipH="1">
            <a:off x="15266932" y="-1129355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6" name="Google Shape;186;p8">
            <a:extLst>
              <a:ext uri="{FF2B5EF4-FFF2-40B4-BE49-F238E27FC236}">
                <a16:creationId xmlns:a16="http://schemas.microsoft.com/office/drawing/2014/main" id="{50E85648-0EC7-3D91-E92F-4FB5D4D67911}"/>
              </a:ext>
            </a:extLst>
          </p:cNvPr>
          <p:cNvSpPr/>
          <p:nvPr/>
        </p:nvSpPr>
        <p:spPr>
          <a:xfrm>
            <a:off x="16364812" y="349275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" name="Google Shape;187;p8">
            <a:extLst>
              <a:ext uri="{FF2B5EF4-FFF2-40B4-BE49-F238E27FC236}">
                <a16:creationId xmlns:a16="http://schemas.microsoft.com/office/drawing/2014/main" id="{40FC5BCA-DF22-EB11-75D8-30931281502A}"/>
              </a:ext>
            </a:extLst>
          </p:cNvPr>
          <p:cNvSpPr/>
          <p:nvPr/>
        </p:nvSpPr>
        <p:spPr>
          <a:xfrm rot="2806456">
            <a:off x="15831409" y="4651232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8" name="Google Shape;188;p8">
            <a:extLst>
              <a:ext uri="{FF2B5EF4-FFF2-40B4-BE49-F238E27FC236}">
                <a16:creationId xmlns:a16="http://schemas.microsoft.com/office/drawing/2014/main" id="{C4A266C2-48FB-08A7-6442-36EE58E07EA4}"/>
              </a:ext>
            </a:extLst>
          </p:cNvPr>
          <p:cNvSpPr/>
          <p:nvPr/>
        </p:nvSpPr>
        <p:spPr>
          <a:xfrm rot="-7436615">
            <a:off x="16925449" y="558848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9" name="Google Shape;189;p8">
            <a:extLst>
              <a:ext uri="{FF2B5EF4-FFF2-40B4-BE49-F238E27FC236}">
                <a16:creationId xmlns:a16="http://schemas.microsoft.com/office/drawing/2014/main" id="{4DC90F48-3698-80EC-98C0-2075EA6B9B68}"/>
              </a:ext>
            </a:extLst>
          </p:cNvPr>
          <p:cNvSpPr/>
          <p:nvPr/>
        </p:nvSpPr>
        <p:spPr>
          <a:xfrm>
            <a:off x="15862894" y="7315175"/>
            <a:ext cx="2425106" cy="2280755"/>
          </a:xfrm>
          <a:custGeom>
            <a:avLst/>
            <a:gdLst/>
            <a:ahLst/>
            <a:cxnLst/>
            <a:rect l="l" t="t" r="r" b="b"/>
            <a:pathLst>
              <a:path w="2425106" h="2280755" extrusionOk="0">
                <a:moveTo>
                  <a:pt x="0" y="0"/>
                </a:moveTo>
                <a:lnTo>
                  <a:pt x="2425106" y="0"/>
                </a:lnTo>
                <a:lnTo>
                  <a:pt x="2425106" y="2280755"/>
                </a:lnTo>
                <a:lnTo>
                  <a:pt x="0" y="2280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0" name="Google Shape;190;p8">
            <a:extLst>
              <a:ext uri="{FF2B5EF4-FFF2-40B4-BE49-F238E27FC236}">
                <a16:creationId xmlns:a16="http://schemas.microsoft.com/office/drawing/2014/main" id="{8D507841-A04C-779A-DA39-051809C0B7E4}"/>
              </a:ext>
            </a:extLst>
          </p:cNvPr>
          <p:cNvSpPr/>
          <p:nvPr/>
        </p:nvSpPr>
        <p:spPr>
          <a:xfrm>
            <a:off x="0" y="4378022"/>
            <a:ext cx="7696991" cy="4517197"/>
          </a:xfrm>
          <a:custGeom>
            <a:avLst/>
            <a:gdLst/>
            <a:ahLst/>
            <a:cxnLst/>
            <a:rect l="l" t="t" r="r" b="b"/>
            <a:pathLst>
              <a:path w="9449518" h="5315354" extrusionOk="0">
                <a:moveTo>
                  <a:pt x="0" y="0"/>
                </a:moveTo>
                <a:lnTo>
                  <a:pt x="9449518" y="0"/>
                </a:lnTo>
                <a:lnTo>
                  <a:pt x="9449518" y="5315354"/>
                </a:lnTo>
                <a:lnTo>
                  <a:pt x="0" y="53153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1" name="Google Shape;191;p8">
            <a:extLst>
              <a:ext uri="{FF2B5EF4-FFF2-40B4-BE49-F238E27FC236}">
                <a16:creationId xmlns:a16="http://schemas.microsoft.com/office/drawing/2014/main" id="{9EC61BE3-E11E-65AC-8725-28EC938115C9}"/>
              </a:ext>
            </a:extLst>
          </p:cNvPr>
          <p:cNvSpPr txBox="1"/>
          <p:nvPr/>
        </p:nvSpPr>
        <p:spPr>
          <a:xfrm>
            <a:off x="3166467" y="-149539"/>
            <a:ext cx="11832900" cy="1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Kāds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esmu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C4D4ED-83D5-F2B3-6513-BAC2C32B0531}"/>
              </a:ext>
            </a:extLst>
          </p:cNvPr>
          <p:cNvSpPr txBox="1"/>
          <p:nvPr/>
        </p:nvSpPr>
        <p:spPr>
          <a:xfrm>
            <a:off x="8766800" y="5548482"/>
            <a:ext cx="70960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>
                <a:solidFill>
                  <a:schemeClr val="accent6">
                    <a:lumMod val="50000"/>
                  </a:schemeClr>
                </a:solidFill>
              </a:rPr>
              <a:t>Izvēlies kartiņu ar īpašības vārdu!</a:t>
            </a:r>
          </a:p>
          <a:p>
            <a:endParaRPr lang="lv-LV" dirty="0"/>
          </a:p>
          <a:p>
            <a:r>
              <a:rPr lang="lv-LV" sz="3600" dirty="0">
                <a:solidFill>
                  <a:schemeClr val="accent6">
                    <a:lumMod val="50000"/>
                  </a:schemeClr>
                </a:solidFill>
              </a:rPr>
              <a:t>Pastāsti, kāpēc tu domā, ka tev piemīt šī rakstura īpašība.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9458A-E31F-CD75-8D63-D4138678BC10}"/>
              </a:ext>
            </a:extLst>
          </p:cNvPr>
          <p:cNvSpPr txBox="1"/>
          <p:nvPr/>
        </p:nvSpPr>
        <p:spPr>
          <a:xfrm>
            <a:off x="6081486" y="3319457"/>
            <a:ext cx="7576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>
                <a:solidFill>
                  <a:schemeClr val="accent6">
                    <a:lumMod val="50000"/>
                  </a:schemeClr>
                </a:solidFill>
              </a:rPr>
              <a:t>Pozitīvās rakstura īpašības</a:t>
            </a:r>
          </a:p>
          <a:p>
            <a:endParaRPr lang="lv-LV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D25A8-7625-6BC8-726A-C5879CCFA709}"/>
              </a:ext>
            </a:extLst>
          </p:cNvPr>
          <p:cNvSpPr txBox="1"/>
          <p:nvPr/>
        </p:nvSpPr>
        <p:spPr>
          <a:xfrm>
            <a:off x="4464686" y="5525944"/>
            <a:ext cx="2663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>
                <a:solidFill>
                  <a:schemeClr val="accent4">
                    <a:lumMod val="75000"/>
                  </a:schemeClr>
                </a:solidFill>
                <a:latin typeface="Maiandra GD" panose="020E0502030308020204" pitchFamily="34" charset="0"/>
              </a:rPr>
              <a:t>Kādu es redzu pats sevi</a:t>
            </a:r>
          </a:p>
        </p:txBody>
      </p:sp>
    </p:spTree>
    <p:extLst>
      <p:ext uri="{BB962C8B-B14F-4D97-AF65-F5344CB8AC3E}">
        <p14:creationId xmlns:p14="http://schemas.microsoft.com/office/powerpoint/2010/main" val="116065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2" name="Google Shape;182;p8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3" name="Google Shape;183;p8"/>
          <p:cNvSpPr/>
          <p:nvPr/>
        </p:nvSpPr>
        <p:spPr>
          <a:xfrm rot="-860641">
            <a:off x="337022" y="882957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4" name="Google Shape;184;p8"/>
          <p:cNvSpPr/>
          <p:nvPr/>
        </p:nvSpPr>
        <p:spPr>
          <a:xfrm rot="1420323" flipH="1">
            <a:off x="15266932" y="-1129355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6" name="Google Shape;186;p8"/>
          <p:cNvSpPr/>
          <p:nvPr/>
        </p:nvSpPr>
        <p:spPr>
          <a:xfrm>
            <a:off x="16364812" y="349275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7" name="Google Shape;187;p8"/>
          <p:cNvSpPr/>
          <p:nvPr/>
        </p:nvSpPr>
        <p:spPr>
          <a:xfrm rot="2806456">
            <a:off x="15831409" y="4651232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8" name="Google Shape;188;p8"/>
          <p:cNvSpPr/>
          <p:nvPr/>
        </p:nvSpPr>
        <p:spPr>
          <a:xfrm rot="-7436615">
            <a:off x="16925449" y="558848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9" name="Google Shape;189;p8"/>
          <p:cNvSpPr/>
          <p:nvPr/>
        </p:nvSpPr>
        <p:spPr>
          <a:xfrm>
            <a:off x="15862894" y="7315175"/>
            <a:ext cx="2425106" cy="2280755"/>
          </a:xfrm>
          <a:custGeom>
            <a:avLst/>
            <a:gdLst/>
            <a:ahLst/>
            <a:cxnLst/>
            <a:rect l="l" t="t" r="r" b="b"/>
            <a:pathLst>
              <a:path w="2425106" h="2280755" extrusionOk="0">
                <a:moveTo>
                  <a:pt x="0" y="0"/>
                </a:moveTo>
                <a:lnTo>
                  <a:pt x="2425106" y="0"/>
                </a:lnTo>
                <a:lnTo>
                  <a:pt x="2425106" y="2280755"/>
                </a:lnTo>
                <a:lnTo>
                  <a:pt x="0" y="22807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1" name="Google Shape;191;p8"/>
          <p:cNvSpPr txBox="1"/>
          <p:nvPr/>
        </p:nvSpPr>
        <p:spPr>
          <a:xfrm>
            <a:off x="3166467" y="-149539"/>
            <a:ext cx="11832900" cy="1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Kāds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esmu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F7A242-5D62-92A1-6BC9-F819EB9CB99B}"/>
              </a:ext>
            </a:extLst>
          </p:cNvPr>
          <p:cNvSpPr txBox="1"/>
          <p:nvPr/>
        </p:nvSpPr>
        <p:spPr>
          <a:xfrm>
            <a:off x="7154030" y="4002211"/>
            <a:ext cx="870886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000" dirty="0">
                <a:solidFill>
                  <a:schemeClr val="accent6">
                    <a:lumMod val="50000"/>
                  </a:schemeClr>
                </a:solidFill>
              </a:rPr>
              <a:t>Uzzīmē puķi ar vairākām </a:t>
            </a:r>
            <a:r>
              <a:rPr lang="lv-LV" sz="4000" dirty="0" err="1">
                <a:solidFill>
                  <a:schemeClr val="accent6">
                    <a:lumMod val="50000"/>
                  </a:schemeClr>
                </a:solidFill>
              </a:rPr>
              <a:t>ziedlappiņām</a:t>
            </a:r>
            <a:r>
              <a:rPr lang="lv-LV" sz="4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lv-LV" sz="40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lv-LV" dirty="0"/>
          </a:p>
          <a:p>
            <a:r>
              <a:rPr lang="lv-LV" sz="3600" dirty="0">
                <a:solidFill>
                  <a:schemeClr val="accent6">
                    <a:lumMod val="50000"/>
                  </a:schemeClr>
                </a:solidFill>
              </a:rPr>
              <a:t>Ieraksti vidū savu vārdu.</a:t>
            </a:r>
          </a:p>
          <a:p>
            <a:endParaRPr lang="lv-LV" sz="3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lv-LV" sz="3600" dirty="0">
                <a:solidFill>
                  <a:schemeClr val="accent6">
                    <a:lumMod val="50000"/>
                  </a:schemeClr>
                </a:solidFill>
              </a:rPr>
              <a:t>Padod savu ziedu pa labi kolēģim</a:t>
            </a:r>
          </a:p>
          <a:p>
            <a:endParaRPr lang="lv-LV" sz="36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lv-LV" sz="3600" dirty="0">
                <a:solidFill>
                  <a:schemeClr val="accent6">
                    <a:lumMod val="50000"/>
                  </a:schemeClr>
                </a:solidFill>
              </a:rPr>
              <a:t>Esi saņēmis kolēģa ziedu. Ieraksti pozitīvu īpašības vārdu, kas raksturo šo cilvēku. </a:t>
            </a:r>
          </a:p>
        </p:txBody>
      </p:sp>
      <p:pic>
        <p:nvPicPr>
          <p:cNvPr id="3074" name="Picture 2" descr="line art - Clip Art Library">
            <a:extLst>
              <a:ext uri="{FF2B5EF4-FFF2-40B4-BE49-F238E27FC236}">
                <a16:creationId xmlns:a16="http://schemas.microsoft.com/office/drawing/2014/main" id="{AD21FBF0-F639-D5CD-C2BA-D8043F9EE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20" y="3845154"/>
            <a:ext cx="3600407" cy="388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F359B1-A797-3D01-B9FA-30F7346B63D9}"/>
              </a:ext>
            </a:extLst>
          </p:cNvPr>
          <p:cNvSpPr txBox="1"/>
          <p:nvPr/>
        </p:nvSpPr>
        <p:spPr>
          <a:xfrm>
            <a:off x="957943" y="8273143"/>
            <a:ext cx="489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dirty="0">
                <a:solidFill>
                  <a:schemeClr val="accent4">
                    <a:lumMod val="75000"/>
                  </a:schemeClr>
                </a:solidFill>
                <a:latin typeface="Maiandra GD" panose="020E0502030308020204" pitchFamily="34" charset="0"/>
              </a:rPr>
              <a:t>Kādu mani redz kolēģi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"/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7" name="Google Shape;197;p9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8" name="Google Shape;198;p9"/>
          <p:cNvSpPr/>
          <p:nvPr/>
        </p:nvSpPr>
        <p:spPr>
          <a:xfrm rot="-860641">
            <a:off x="425513" y="569440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7" y="0"/>
                </a:lnTo>
                <a:lnTo>
                  <a:pt x="1737857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9" name="Google Shape;199;p9"/>
          <p:cNvSpPr/>
          <p:nvPr/>
        </p:nvSpPr>
        <p:spPr>
          <a:xfrm rot="1420323" flipH="1">
            <a:off x="13057984" y="-325938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0" name="Google Shape;200;p9"/>
          <p:cNvSpPr/>
          <p:nvPr/>
        </p:nvSpPr>
        <p:spPr>
          <a:xfrm>
            <a:off x="154432" y="3033305"/>
            <a:ext cx="9068799" cy="6801599"/>
          </a:xfrm>
          <a:custGeom>
            <a:avLst/>
            <a:gdLst/>
            <a:ahLst/>
            <a:cxnLst/>
            <a:rect l="l" t="t" r="r" b="b"/>
            <a:pathLst>
              <a:path w="9068799" h="6801599" extrusionOk="0">
                <a:moveTo>
                  <a:pt x="0" y="0"/>
                </a:moveTo>
                <a:lnTo>
                  <a:pt x="9068799" y="0"/>
                </a:lnTo>
                <a:lnTo>
                  <a:pt x="9068799" y="6801599"/>
                </a:lnTo>
                <a:lnTo>
                  <a:pt x="0" y="6801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1" name="Google Shape;201;p9"/>
          <p:cNvSpPr/>
          <p:nvPr/>
        </p:nvSpPr>
        <p:spPr>
          <a:xfrm>
            <a:off x="9413469" y="3033305"/>
            <a:ext cx="9068799" cy="6801599"/>
          </a:xfrm>
          <a:custGeom>
            <a:avLst/>
            <a:gdLst/>
            <a:ahLst/>
            <a:cxnLst/>
            <a:rect l="l" t="t" r="r" b="b"/>
            <a:pathLst>
              <a:path w="9068799" h="6801599" extrusionOk="0">
                <a:moveTo>
                  <a:pt x="0" y="0"/>
                </a:moveTo>
                <a:lnTo>
                  <a:pt x="9068799" y="0"/>
                </a:lnTo>
                <a:lnTo>
                  <a:pt x="9068799" y="6801599"/>
                </a:lnTo>
                <a:lnTo>
                  <a:pt x="0" y="68015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Google Shape;202;p9"/>
          <p:cNvSpPr txBox="1"/>
          <p:nvPr/>
        </p:nvSpPr>
        <p:spPr>
          <a:xfrm>
            <a:off x="1294442" y="-1363809"/>
            <a:ext cx="11832900" cy="1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Kāds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esmu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0F6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8" name="Google Shape;208;p10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9" name="Google Shape;209;p10"/>
          <p:cNvSpPr/>
          <p:nvPr/>
        </p:nvSpPr>
        <p:spPr>
          <a:xfrm rot="-860641">
            <a:off x="169004" y="799083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" name="Google Shape;210;p10"/>
          <p:cNvSpPr/>
          <p:nvPr/>
        </p:nvSpPr>
        <p:spPr>
          <a:xfrm rot="1420323" flipH="1">
            <a:off x="13057984" y="-325938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" name="Google Shape;211;p10"/>
          <p:cNvSpPr/>
          <p:nvPr/>
        </p:nvSpPr>
        <p:spPr>
          <a:xfrm rot="-4072150">
            <a:off x="7262670" y="6872626"/>
            <a:ext cx="2776271" cy="2690459"/>
          </a:xfrm>
          <a:custGeom>
            <a:avLst/>
            <a:gdLst/>
            <a:ahLst/>
            <a:cxnLst/>
            <a:rect l="l" t="t" r="r" b="b"/>
            <a:pathLst>
              <a:path w="2776271" h="2690459" extrusionOk="0">
                <a:moveTo>
                  <a:pt x="0" y="0"/>
                </a:moveTo>
                <a:lnTo>
                  <a:pt x="2776272" y="0"/>
                </a:lnTo>
                <a:lnTo>
                  <a:pt x="2776272" y="2690460"/>
                </a:lnTo>
                <a:lnTo>
                  <a:pt x="0" y="26904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2" name="Google Shape;212;p10"/>
          <p:cNvSpPr/>
          <p:nvPr/>
        </p:nvSpPr>
        <p:spPr>
          <a:xfrm>
            <a:off x="13687966" y="7430597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3" name="Google Shape;213;p10"/>
          <p:cNvSpPr/>
          <p:nvPr/>
        </p:nvSpPr>
        <p:spPr>
          <a:xfrm rot="2806456">
            <a:off x="14834457" y="703208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10"/>
          <p:cNvSpPr/>
          <p:nvPr/>
        </p:nvSpPr>
        <p:spPr>
          <a:xfrm rot="-7436615">
            <a:off x="16152113" y="625096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5" name="Google Shape;215;p10"/>
          <p:cNvSpPr/>
          <p:nvPr/>
        </p:nvSpPr>
        <p:spPr>
          <a:xfrm>
            <a:off x="-166390" y="3864233"/>
            <a:ext cx="6885575" cy="6214231"/>
          </a:xfrm>
          <a:custGeom>
            <a:avLst/>
            <a:gdLst/>
            <a:ahLst/>
            <a:cxnLst/>
            <a:rect l="l" t="t" r="r" b="b"/>
            <a:pathLst>
              <a:path w="6885575" h="6214231" extrusionOk="0">
                <a:moveTo>
                  <a:pt x="0" y="0"/>
                </a:moveTo>
                <a:lnTo>
                  <a:pt x="6885575" y="0"/>
                </a:lnTo>
                <a:lnTo>
                  <a:pt x="6885575" y="6214231"/>
                </a:lnTo>
                <a:lnTo>
                  <a:pt x="0" y="62142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10"/>
          <p:cNvSpPr txBox="1"/>
          <p:nvPr/>
        </p:nvSpPr>
        <p:spPr>
          <a:xfrm>
            <a:off x="2188917" y="-1162039"/>
            <a:ext cx="11832900" cy="1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Kāds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es </a:t>
            </a: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esmu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217" name="Google Shape;217;p10"/>
          <p:cNvSpPr txBox="1"/>
          <p:nvPr/>
        </p:nvSpPr>
        <p:spPr>
          <a:xfrm>
            <a:off x="6924785" y="3947122"/>
            <a:ext cx="11031757" cy="2220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Nepieciešams: kartiņas ar īpašības vārdiem, A4 lapas, flomāsteri/ zīmuļi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36C4CAA-4537-B47E-3CB3-435DEDBC57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86200" y="468313"/>
            <a:ext cx="14401800" cy="1363662"/>
          </a:xfrm>
        </p:spPr>
        <p:txBody>
          <a:bodyPr/>
          <a:lstStyle/>
          <a:p>
            <a:r>
              <a:rPr lang="lv-LV" b="1" dirty="0">
                <a:solidFill>
                  <a:srgbClr val="FF0000"/>
                </a:solidFill>
              </a:rPr>
              <a:t>Trenējam abas smadzeņu puslodes</a:t>
            </a: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DE2087A2-9950-099C-0D0E-C367452EF9F3}"/>
              </a:ext>
            </a:extLst>
          </p:cNvPr>
          <p:cNvCxnSpPr/>
          <p:nvPr/>
        </p:nvCxnSpPr>
        <p:spPr>
          <a:xfrm>
            <a:off x="2837600" y="1661160"/>
            <a:ext cx="14795081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624A8E83-D446-5FCC-AE21-3264B843666A}"/>
              </a:ext>
            </a:extLst>
          </p:cNvPr>
          <p:cNvSpPr txBox="1">
            <a:spLocks/>
          </p:cNvSpPr>
          <p:nvPr/>
        </p:nvSpPr>
        <p:spPr>
          <a:xfrm>
            <a:off x="5962269" y="2327792"/>
            <a:ext cx="13776960" cy="1005840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Paņemam abās rokās zīmuļus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Rokraksts 11">
                <a:extLst>
                  <a:ext uri="{FF2B5EF4-FFF2-40B4-BE49-F238E27FC236}">
                    <a16:creationId xmlns:a16="http://schemas.microsoft.com/office/drawing/2014/main" id="{87F18719-7306-9E36-148E-9F708314C8E3}"/>
                  </a:ext>
                </a:extLst>
              </p14:cNvPr>
              <p14:cNvContentPartPr/>
              <p14:nvPr/>
            </p14:nvContentPartPr>
            <p14:xfrm>
              <a:off x="-1219200" y="121920"/>
              <a:ext cx="540" cy="540"/>
            </p14:xfrm>
          </p:contentPart>
        </mc:Choice>
        <mc:Fallback xmlns="">
          <p:pic>
            <p:nvPicPr>
              <p:cNvPr id="12" name="Rokraksts 11">
                <a:extLst>
                  <a:ext uri="{FF2B5EF4-FFF2-40B4-BE49-F238E27FC236}">
                    <a16:creationId xmlns:a16="http://schemas.microsoft.com/office/drawing/2014/main" id="{87F18719-7306-9E36-148E-9F708314C8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46200" y="-40080"/>
                <a:ext cx="54000" cy="324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atura vietturis 2">
            <a:extLst>
              <a:ext uri="{FF2B5EF4-FFF2-40B4-BE49-F238E27FC236}">
                <a16:creationId xmlns:a16="http://schemas.microsoft.com/office/drawing/2014/main" id="{C89F8A29-E2CC-724E-C05F-6542E456B165}"/>
              </a:ext>
            </a:extLst>
          </p:cNvPr>
          <p:cNvSpPr txBox="1">
            <a:spLocks/>
          </p:cNvSpPr>
          <p:nvPr/>
        </p:nvSpPr>
        <p:spPr>
          <a:xfrm>
            <a:off x="2490410" y="3542648"/>
            <a:ext cx="11889150" cy="1233200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Ar abām rokām vienlaicīgi kaut ko zīmējam. 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9935A4B6-ADDF-AEBE-AF66-AB796E88AB68}"/>
              </a:ext>
            </a:extLst>
          </p:cNvPr>
          <p:cNvSpPr txBox="1">
            <a:spLocks/>
          </p:cNvSpPr>
          <p:nvPr/>
        </p:nvSpPr>
        <p:spPr>
          <a:xfrm>
            <a:off x="2463829" y="4689896"/>
            <a:ext cx="12632012" cy="1233200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Papildinām zīmējumu, izmantojot jau izveidoto!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5" name="Satura vietturis 2">
            <a:extLst>
              <a:ext uri="{FF2B5EF4-FFF2-40B4-BE49-F238E27FC236}">
                <a16:creationId xmlns:a16="http://schemas.microsoft.com/office/drawing/2014/main" id="{71A26F7A-86F2-E065-40D0-BA5C2DF95DFE}"/>
              </a:ext>
            </a:extLst>
          </p:cNvPr>
          <p:cNvSpPr txBox="1">
            <a:spLocks/>
          </p:cNvSpPr>
          <p:nvPr/>
        </p:nvSpPr>
        <p:spPr>
          <a:xfrm>
            <a:off x="2463828" y="5872768"/>
            <a:ext cx="16347558" cy="201168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Savā grupā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pastāsti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 un ar savu izveidoto zīmējumu!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pic>
        <p:nvPicPr>
          <p:cNvPr id="16" name="Attēls 15">
            <a:extLst>
              <a:ext uri="{FF2B5EF4-FFF2-40B4-BE49-F238E27FC236}">
                <a16:creationId xmlns:a16="http://schemas.microsoft.com/office/drawing/2014/main" id="{678FF299-3473-8403-1301-4460174C5F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06"/>
          <a:stretch/>
        </p:blipFill>
        <p:spPr>
          <a:xfrm>
            <a:off x="7285370" y="7070343"/>
            <a:ext cx="3081375" cy="3154356"/>
          </a:xfrm>
          <a:prstGeom prst="rect">
            <a:avLst/>
          </a:prstGeom>
        </p:spPr>
      </p:pic>
      <p:sp>
        <p:nvSpPr>
          <p:cNvPr id="3" name="Google Shape;208;p10">
            <a:extLst>
              <a:ext uri="{FF2B5EF4-FFF2-40B4-BE49-F238E27FC236}">
                <a16:creationId xmlns:a16="http://schemas.microsoft.com/office/drawing/2014/main" id="{9BBA99C7-E1FF-A30F-D76F-2BC373A96396}"/>
              </a:ext>
            </a:extLst>
          </p:cNvPr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73D75389-A1A6-4BE1-3F8F-EDE1D04CCE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152" y="0"/>
            <a:ext cx="2873132" cy="2860362"/>
          </a:xfrm>
          <a:prstGeom prst="rect">
            <a:avLst/>
          </a:prstGeom>
        </p:spPr>
      </p:pic>
      <p:sp>
        <p:nvSpPr>
          <p:cNvPr id="5" name="Google Shape;208;p10">
            <a:extLst>
              <a:ext uri="{FF2B5EF4-FFF2-40B4-BE49-F238E27FC236}">
                <a16:creationId xmlns:a16="http://schemas.microsoft.com/office/drawing/2014/main" id="{D61E8988-5E54-BAD3-43F0-BD1D31D42631}"/>
              </a:ext>
            </a:extLst>
          </p:cNvPr>
          <p:cNvSpPr/>
          <p:nvPr/>
        </p:nvSpPr>
        <p:spPr>
          <a:xfrm rot="10800000" flipH="1">
            <a:off x="10614185" y="8462232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204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7F0"/>
        </a:solidFill>
        <a:effectLst/>
      </p:bgPr>
    </p:bg>
    <p:spTree>
      <p:nvGrpSpPr>
        <p:cNvPr id="1" name="Shape 206">
          <a:extLst>
            <a:ext uri="{FF2B5EF4-FFF2-40B4-BE49-F238E27FC236}">
              <a16:creationId xmlns:a16="http://schemas.microsoft.com/office/drawing/2014/main" id="{529167B2-EEF9-01C8-082A-67CC04B58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>
            <a:extLst>
              <a:ext uri="{FF2B5EF4-FFF2-40B4-BE49-F238E27FC236}">
                <a16:creationId xmlns:a16="http://schemas.microsoft.com/office/drawing/2014/main" id="{589A00D6-3E71-E1C4-45A1-86768F0DE009}"/>
              </a:ext>
            </a:extLst>
          </p:cNvPr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8" name="Google Shape;208;p10">
            <a:extLst>
              <a:ext uri="{FF2B5EF4-FFF2-40B4-BE49-F238E27FC236}">
                <a16:creationId xmlns:a16="http://schemas.microsoft.com/office/drawing/2014/main" id="{733DD900-A4F6-F52B-C715-5F8ABDF53F75}"/>
              </a:ext>
            </a:extLst>
          </p:cNvPr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9" name="Google Shape;209;p10">
            <a:extLst>
              <a:ext uri="{FF2B5EF4-FFF2-40B4-BE49-F238E27FC236}">
                <a16:creationId xmlns:a16="http://schemas.microsoft.com/office/drawing/2014/main" id="{A80DD1EC-A1FB-F248-E648-BC2A236AA299}"/>
              </a:ext>
            </a:extLst>
          </p:cNvPr>
          <p:cNvSpPr/>
          <p:nvPr/>
        </p:nvSpPr>
        <p:spPr>
          <a:xfrm rot="-860641">
            <a:off x="169004" y="799083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0" name="Google Shape;210;p10">
            <a:extLst>
              <a:ext uri="{FF2B5EF4-FFF2-40B4-BE49-F238E27FC236}">
                <a16:creationId xmlns:a16="http://schemas.microsoft.com/office/drawing/2014/main" id="{16ECC9EA-644B-A4FB-C183-2B13D3DD2870}"/>
              </a:ext>
            </a:extLst>
          </p:cNvPr>
          <p:cNvSpPr/>
          <p:nvPr/>
        </p:nvSpPr>
        <p:spPr>
          <a:xfrm rot="1420323" flipH="1">
            <a:off x="13057984" y="-325938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2" name="Google Shape;212;p10">
            <a:extLst>
              <a:ext uri="{FF2B5EF4-FFF2-40B4-BE49-F238E27FC236}">
                <a16:creationId xmlns:a16="http://schemas.microsoft.com/office/drawing/2014/main" id="{CD20C26D-DFE4-6E36-09F3-A72D3519181F}"/>
              </a:ext>
            </a:extLst>
          </p:cNvPr>
          <p:cNvSpPr/>
          <p:nvPr/>
        </p:nvSpPr>
        <p:spPr>
          <a:xfrm>
            <a:off x="17566782" y="6158897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3" name="Google Shape;213;p10">
            <a:extLst>
              <a:ext uri="{FF2B5EF4-FFF2-40B4-BE49-F238E27FC236}">
                <a16:creationId xmlns:a16="http://schemas.microsoft.com/office/drawing/2014/main" id="{02B2739A-9489-96E8-B21D-B496484C1DFB}"/>
              </a:ext>
            </a:extLst>
          </p:cNvPr>
          <p:cNvSpPr/>
          <p:nvPr/>
        </p:nvSpPr>
        <p:spPr>
          <a:xfrm rot="2806456">
            <a:off x="17232931" y="3270003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10">
            <a:extLst>
              <a:ext uri="{FF2B5EF4-FFF2-40B4-BE49-F238E27FC236}">
                <a16:creationId xmlns:a16="http://schemas.microsoft.com/office/drawing/2014/main" id="{2BABAD7F-D367-136E-E01A-BADE2D184212}"/>
              </a:ext>
            </a:extLst>
          </p:cNvPr>
          <p:cNvSpPr/>
          <p:nvPr/>
        </p:nvSpPr>
        <p:spPr>
          <a:xfrm rot="-7436615">
            <a:off x="17014714" y="1795083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6" name="Google Shape;216;p10">
            <a:extLst>
              <a:ext uri="{FF2B5EF4-FFF2-40B4-BE49-F238E27FC236}">
                <a16:creationId xmlns:a16="http://schemas.microsoft.com/office/drawing/2014/main" id="{6BDE5A5A-E522-FF82-30B1-18EB3B220381}"/>
              </a:ext>
            </a:extLst>
          </p:cNvPr>
          <p:cNvSpPr txBox="1"/>
          <p:nvPr/>
        </p:nvSpPr>
        <p:spPr>
          <a:xfrm>
            <a:off x="1910067" y="160063"/>
            <a:ext cx="11832900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4800" b="1" dirty="0">
                <a:solidFill>
                  <a:schemeClr val="accent6">
                    <a:lumMod val="50000"/>
                  </a:schemeClr>
                </a:solidFill>
              </a:rPr>
              <a:t>Trenējam abas smadzeņu puslodes</a:t>
            </a:r>
            <a:endParaRPr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Hand Peace Sign Sticker, V Sign Hand Gesture Sticker, Hand Victory Sign  Sticker, Transparent - Etsy">
            <a:extLst>
              <a:ext uri="{FF2B5EF4-FFF2-40B4-BE49-F238E27FC236}">
                <a16:creationId xmlns:a16="http://schemas.microsoft.com/office/drawing/2014/main" id="{4EA0B138-8433-ABB3-432E-EEFFEF5A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517" y="6472885"/>
            <a:ext cx="3579161" cy="357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ang, fingers, gesture, gun, hand, sign icon - Download on Iconfinder">
            <a:extLst>
              <a:ext uri="{FF2B5EF4-FFF2-40B4-BE49-F238E27FC236}">
                <a16:creationId xmlns:a16="http://schemas.microsoft.com/office/drawing/2014/main" id="{E5EC6234-E63C-1F38-E5E2-3F465503A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75">
            <a:off x="3213055" y="6514675"/>
            <a:ext cx="2984914" cy="29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humb up symbol with left hand | Free SVG">
            <a:extLst>
              <a:ext uri="{FF2B5EF4-FFF2-40B4-BE49-F238E27FC236}">
                <a16:creationId xmlns:a16="http://schemas.microsoft.com/office/drawing/2014/main" id="{1A6E5F97-CC71-2EDB-7E76-E64AF74C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29" y="2279868"/>
            <a:ext cx="3138744" cy="313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ang, fingers, gesture, gun, hand, sign icon - Download on Iconfinder">
            <a:extLst>
              <a:ext uri="{FF2B5EF4-FFF2-40B4-BE49-F238E27FC236}">
                <a16:creationId xmlns:a16="http://schemas.microsoft.com/office/drawing/2014/main" id="{7F9E9096-4CE9-8869-B09A-03DBFCA72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075">
            <a:off x="7995041" y="2599259"/>
            <a:ext cx="2984914" cy="298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4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8B131-F7E1-7EFE-5B5F-4F9F1D37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D016FC6-029B-2918-13B2-3660DDB1D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108" y="468630"/>
            <a:ext cx="14401800" cy="1363980"/>
          </a:xfrm>
        </p:spPr>
        <p:txBody>
          <a:bodyPr/>
          <a:lstStyle/>
          <a:p>
            <a:r>
              <a:rPr lang="lv-LV" b="1" dirty="0">
                <a:solidFill>
                  <a:srgbClr val="FF0000"/>
                </a:solidFill>
              </a:rPr>
              <a:t>Dažas interesantas metodes</a:t>
            </a: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35692561-C1ED-28FB-A6E7-7719E4234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152" y="0"/>
            <a:ext cx="2873132" cy="2860362"/>
          </a:xfrm>
          <a:prstGeom prst="rect">
            <a:avLst/>
          </a:prstGeom>
        </p:spPr>
      </p:pic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1CA614C1-A739-5389-FCF1-ED185C189EAF}"/>
              </a:ext>
            </a:extLst>
          </p:cNvPr>
          <p:cNvCxnSpPr/>
          <p:nvPr/>
        </p:nvCxnSpPr>
        <p:spPr>
          <a:xfrm>
            <a:off x="2837600" y="1661160"/>
            <a:ext cx="14795081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2" name="Rokraksts 11">
                <a:extLst>
                  <a:ext uri="{FF2B5EF4-FFF2-40B4-BE49-F238E27FC236}">
                    <a16:creationId xmlns:a16="http://schemas.microsoft.com/office/drawing/2014/main" id="{42A15FAA-2D0A-91F9-BA8F-BBE504DB9684}"/>
                  </a:ext>
                </a:extLst>
              </p14:cNvPr>
              <p14:cNvContentPartPr/>
              <p14:nvPr/>
            </p14:nvContentPartPr>
            <p14:xfrm>
              <a:off x="-1219200" y="121920"/>
              <a:ext cx="540" cy="540"/>
            </p14:xfrm>
          </p:contentPart>
        </mc:Choice>
        <mc:Fallback xmlns="">
          <p:pic>
            <p:nvPicPr>
              <p:cNvPr id="12" name="Rokraksts 11">
                <a:extLst>
                  <a:ext uri="{FF2B5EF4-FFF2-40B4-BE49-F238E27FC236}">
                    <a16:creationId xmlns:a16="http://schemas.microsoft.com/office/drawing/2014/main" id="{87F18719-7306-9E36-148E-9F708314C8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46200" y="-40080"/>
                <a:ext cx="54000" cy="3240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Satura vietturis 2">
            <a:extLst>
              <a:ext uri="{FF2B5EF4-FFF2-40B4-BE49-F238E27FC236}">
                <a16:creationId xmlns:a16="http://schemas.microsoft.com/office/drawing/2014/main" id="{10897626-115D-531C-8A84-22285D332BB3}"/>
              </a:ext>
            </a:extLst>
          </p:cNvPr>
          <p:cNvSpPr txBox="1">
            <a:spLocks/>
          </p:cNvSpPr>
          <p:nvPr/>
        </p:nvSpPr>
        <p:spPr>
          <a:xfrm>
            <a:off x="2313703" y="2951107"/>
            <a:ext cx="15606521" cy="1233200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Muzikālā pauzīte stundas vidū – izkusties, dziedi, dejo!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2237ABC6-B9B7-85DD-4316-E6D953966D78}"/>
              </a:ext>
            </a:extLst>
          </p:cNvPr>
          <p:cNvSpPr txBox="1">
            <a:spLocks/>
          </p:cNvSpPr>
          <p:nvPr/>
        </p:nvSpPr>
        <p:spPr>
          <a:xfrm>
            <a:off x="2313703" y="4428132"/>
            <a:ext cx="12632012" cy="1233200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Katra stunda ar citu sola biedru!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5" name="Satura vietturis 2">
            <a:extLst>
              <a:ext uri="{FF2B5EF4-FFF2-40B4-BE49-F238E27FC236}">
                <a16:creationId xmlns:a16="http://schemas.microsoft.com/office/drawing/2014/main" id="{2FF91F78-113B-50EC-6FF1-6F4388C47F3E}"/>
              </a:ext>
            </a:extLst>
          </p:cNvPr>
          <p:cNvSpPr txBox="1">
            <a:spLocks/>
          </p:cNvSpPr>
          <p:nvPr/>
        </p:nvSpPr>
        <p:spPr>
          <a:xfrm>
            <a:off x="2450180" y="6102694"/>
            <a:ext cx="16347558" cy="201168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Ko šis populārais cilvēks teiktu par šo problēmu? </a:t>
            </a:r>
            <a:r>
              <a:rPr lang="lv-LV" sz="4400" i="1" dirty="0">
                <a:solidFill>
                  <a:srgbClr val="040C28"/>
                </a:solidFill>
                <a:latin typeface="Google Sans"/>
              </a:rPr>
              <a:t>(kritiskā domāšana)</a:t>
            </a:r>
            <a:endParaRPr lang="lv-LV" sz="4800" i="1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2D91574-3C33-0786-7DAD-BAC3EE7F7394}"/>
              </a:ext>
            </a:extLst>
          </p:cNvPr>
          <p:cNvSpPr txBox="1">
            <a:spLocks/>
          </p:cNvSpPr>
          <p:nvPr/>
        </p:nvSpPr>
        <p:spPr>
          <a:xfrm>
            <a:off x="2313703" y="8275318"/>
            <a:ext cx="16347558" cy="2011682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b="1" dirty="0">
                <a:solidFill>
                  <a:srgbClr val="040C28"/>
                </a:solidFill>
                <a:latin typeface="Google Sans"/>
              </a:rPr>
              <a:t>Iedomātas sniega pikas mešana!</a:t>
            </a:r>
            <a:endParaRPr lang="lv-LV" sz="4800" b="1" i="1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7059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232081E-1F52-77FA-5913-B08CB0A54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ttēls 15">
            <a:extLst>
              <a:ext uri="{FF2B5EF4-FFF2-40B4-BE49-F238E27FC236}">
                <a16:creationId xmlns:a16="http://schemas.microsoft.com/office/drawing/2014/main" id="{DE09B3CE-AD71-47C0-9D2C-6AA87FA3D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97740" y="1076999"/>
            <a:ext cx="4577390" cy="2577752"/>
          </a:xfrm>
          <a:prstGeom prst="rect">
            <a:avLst/>
          </a:prstGeom>
        </p:spPr>
      </p:pic>
      <p:pic>
        <p:nvPicPr>
          <p:cNvPr id="14" name="Attēls 13">
            <a:extLst>
              <a:ext uri="{FF2B5EF4-FFF2-40B4-BE49-F238E27FC236}">
                <a16:creationId xmlns:a16="http://schemas.microsoft.com/office/drawing/2014/main" id="{944941CC-54BD-B8F5-00D4-F48E9868A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122255" y="5499723"/>
            <a:ext cx="6026421" cy="3393772"/>
          </a:xfrm>
          <a:prstGeom prst="rect">
            <a:avLst/>
          </a:prstGeom>
        </p:spPr>
      </p:pic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03892AF6-E991-34A1-37DD-12561E036E44}"/>
              </a:ext>
            </a:extLst>
          </p:cNvPr>
          <p:cNvSpPr/>
          <p:nvPr/>
        </p:nvSpPr>
        <p:spPr>
          <a:xfrm flipH="1">
            <a:off x="-6825268" y="0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CCDC55-2C1A-8491-D23B-65464D7A8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895" y="226657"/>
            <a:ext cx="4000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F634C6-FA9D-695D-9273-AFB7D37CAAF7}"/>
              </a:ext>
            </a:extLst>
          </p:cNvPr>
          <p:cNvSpPr txBox="1"/>
          <p:nvPr/>
        </p:nvSpPr>
        <p:spPr>
          <a:xfrm>
            <a:off x="3210725" y="48857"/>
            <a:ext cx="100722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6600" dirty="0">
                <a:solidFill>
                  <a:schemeClr val="accent2">
                    <a:lumMod val="75000"/>
                  </a:schemeClr>
                </a:solidFill>
              </a:rPr>
              <a:t>Barselona, Spānija</a:t>
            </a:r>
          </a:p>
        </p:txBody>
      </p:sp>
      <p:pic>
        <p:nvPicPr>
          <p:cNvPr id="18" name="Attēls 17">
            <a:extLst>
              <a:ext uri="{FF2B5EF4-FFF2-40B4-BE49-F238E27FC236}">
                <a16:creationId xmlns:a16="http://schemas.microsoft.com/office/drawing/2014/main" id="{821CD616-E914-BE9A-5E28-019440047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0859" y="1205710"/>
            <a:ext cx="8993828" cy="8993828"/>
          </a:xfrm>
          <a:prstGeom prst="rect">
            <a:avLst/>
          </a:prstGeom>
        </p:spPr>
      </p:pic>
      <p:pic>
        <p:nvPicPr>
          <p:cNvPr id="22" name="Attēls 21">
            <a:extLst>
              <a:ext uri="{FF2B5EF4-FFF2-40B4-BE49-F238E27FC236}">
                <a16:creationId xmlns:a16="http://schemas.microsoft.com/office/drawing/2014/main" id="{19F4B49C-EDF4-F3B6-D42F-D189C6579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0598" y="1248186"/>
            <a:ext cx="4257675" cy="4257675"/>
          </a:xfrm>
          <a:prstGeom prst="rect">
            <a:avLst/>
          </a:prstGeom>
        </p:spPr>
      </p:pic>
      <p:pic>
        <p:nvPicPr>
          <p:cNvPr id="26" name="Attēls 25">
            <a:extLst>
              <a:ext uri="{FF2B5EF4-FFF2-40B4-BE49-F238E27FC236}">
                <a16:creationId xmlns:a16="http://schemas.microsoft.com/office/drawing/2014/main" id="{F374F702-7925-E042-FCBD-4B730AF691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60598" y="5702624"/>
            <a:ext cx="3972090" cy="449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43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36CF4-6591-2E9F-B23A-BF8E6C039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2C7BC99-6D52-C0FA-3B57-E92D0F64A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879" y="260125"/>
            <a:ext cx="15361237" cy="1363980"/>
          </a:xfrm>
        </p:spPr>
        <p:txBody>
          <a:bodyPr>
            <a:noAutofit/>
          </a:bodyPr>
          <a:lstStyle/>
          <a:p>
            <a:r>
              <a:rPr lang="lv-LV" sz="4800" b="1" dirty="0">
                <a:solidFill>
                  <a:srgbClr val="FF0000"/>
                </a:solidFill>
              </a:rPr>
              <a:t>Kā radīt vidi, kas rosina laimīgas (pozitīvas) emocijas?</a:t>
            </a: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92CB8A5D-AC61-5B1B-0DD1-8B10D02625AA}"/>
              </a:ext>
            </a:extLst>
          </p:cNvPr>
          <p:cNvCxnSpPr/>
          <p:nvPr/>
        </p:nvCxnSpPr>
        <p:spPr>
          <a:xfrm>
            <a:off x="2837600" y="1661160"/>
            <a:ext cx="14795081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C0999733-7EFF-1185-33FD-50FB62CE2601}"/>
              </a:ext>
            </a:extLst>
          </p:cNvPr>
          <p:cNvSpPr txBox="1">
            <a:spLocks/>
          </p:cNvSpPr>
          <p:nvPr/>
        </p:nvSpPr>
        <p:spPr>
          <a:xfrm>
            <a:off x="7199402" y="1975111"/>
            <a:ext cx="4961708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94000"/>
              </a:lnSpc>
              <a:spcBef>
                <a:spcPts val="1500"/>
              </a:spcBef>
              <a:spcAft>
                <a:spcPts val="3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lv-LV" sz="4800" b="0" i="0" u="none" strike="noStrike" kern="1200" cap="none" spc="0" normalizeH="0" baseline="0" noProof="0" dirty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  <a:sym typeface="Arial"/>
              </a:rPr>
              <a:t>Doti alfabēta burti</a:t>
            </a:r>
            <a:endParaRPr kumimoji="0" lang="lv-LV" sz="4800" b="0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Rokraksts 11">
                <a:extLst>
                  <a:ext uri="{FF2B5EF4-FFF2-40B4-BE49-F238E27FC236}">
                    <a16:creationId xmlns:a16="http://schemas.microsoft.com/office/drawing/2014/main" id="{BEFE2F71-5D7B-0D4B-B57E-ACB965DAD899}"/>
                  </a:ext>
                </a:extLst>
              </p14:cNvPr>
              <p14:cNvContentPartPr/>
              <p14:nvPr/>
            </p14:nvContentPartPr>
            <p14:xfrm>
              <a:off x="-1219200" y="121920"/>
              <a:ext cx="540" cy="540"/>
            </p14:xfrm>
          </p:contentPart>
        </mc:Choice>
        <mc:Fallback xmlns="">
          <p:pic>
            <p:nvPicPr>
              <p:cNvPr id="12" name="Rokraksts 11">
                <a:extLst>
                  <a:ext uri="{FF2B5EF4-FFF2-40B4-BE49-F238E27FC236}">
                    <a16:creationId xmlns:a16="http://schemas.microsoft.com/office/drawing/2014/main" id="{87F18719-7306-9E36-148E-9F708314C8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246200" y="-40080"/>
                <a:ext cx="54000" cy="324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BACE6E15-EBDB-B7B2-CCEF-2CA7A0CAD701}"/>
              </a:ext>
            </a:extLst>
          </p:cNvPr>
          <p:cNvSpPr txBox="1">
            <a:spLocks/>
          </p:cNvSpPr>
          <p:nvPr/>
        </p:nvSpPr>
        <p:spPr>
          <a:xfrm>
            <a:off x="6122735" y="3749100"/>
            <a:ext cx="4961708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94000"/>
              </a:lnSpc>
              <a:spcBef>
                <a:spcPts val="1500"/>
              </a:spcBef>
              <a:spcAft>
                <a:spcPts val="3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endParaRPr kumimoji="0" lang="lv-LV" sz="4800" b="0" i="1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sp>
        <p:nvSpPr>
          <p:cNvPr id="17" name="Satura vietturis 2">
            <a:extLst>
              <a:ext uri="{FF2B5EF4-FFF2-40B4-BE49-F238E27FC236}">
                <a16:creationId xmlns:a16="http://schemas.microsoft.com/office/drawing/2014/main" id="{41D7C00C-6D57-6895-10F2-E3221F89C5E2}"/>
              </a:ext>
            </a:extLst>
          </p:cNvPr>
          <p:cNvSpPr txBox="1">
            <a:spLocks/>
          </p:cNvSpPr>
          <p:nvPr/>
        </p:nvSpPr>
        <p:spPr>
          <a:xfrm>
            <a:off x="2374710" y="3949137"/>
            <a:ext cx="15215406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71600" rtl="0" eaLnBrk="1" fontAlgn="auto" latinLnBrk="0" hangingPunct="1">
              <a:lnSpc>
                <a:spcPct val="94000"/>
              </a:lnSpc>
              <a:spcBef>
                <a:spcPts val="1500"/>
              </a:spcBef>
              <a:spcAft>
                <a:spcPts val="3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lv-LV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ogle Sans"/>
                <a:ea typeface="+mn-ea"/>
                <a:cs typeface="+mn-cs"/>
                <a:sym typeface="Arial"/>
              </a:rPr>
              <a:t>Izdomā atbildi, kas sākas ar norādītajiem alfabēta burtiem!</a:t>
            </a:r>
            <a:endParaRPr kumimoji="0" lang="lv-LV" sz="4800" b="1" i="0" u="none" strike="noStrike" kern="1200" cap="none" spc="0" normalizeH="0" baseline="0" noProof="0" dirty="0">
              <a:ln>
                <a:noFill/>
              </a:ln>
              <a:solidFill>
                <a:srgbClr val="191B0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  <a:sym typeface="Arial"/>
            </a:endParaRPr>
          </a:p>
        </p:txBody>
      </p:sp>
      <p:pic>
        <p:nvPicPr>
          <p:cNvPr id="3" name="Attēls 2">
            <a:extLst>
              <a:ext uri="{FF2B5EF4-FFF2-40B4-BE49-F238E27FC236}">
                <a16:creationId xmlns:a16="http://schemas.microsoft.com/office/drawing/2014/main" id="{3DA768A6-67F1-7EE4-4BF6-08AAFAD2C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269" y="7020948"/>
            <a:ext cx="4251335" cy="2364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50FF98-8986-B6C4-8622-29E704D83561}"/>
              </a:ext>
            </a:extLst>
          </p:cNvPr>
          <p:cNvSpPr txBox="1"/>
          <p:nvPr/>
        </p:nvSpPr>
        <p:spPr>
          <a:xfrm rot="1199896">
            <a:off x="10145965" y="6011475"/>
            <a:ext cx="1965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69300-FAF7-E84D-0A00-6C51182A4462}"/>
              </a:ext>
            </a:extLst>
          </p:cNvPr>
          <p:cNvSpPr txBox="1"/>
          <p:nvPr/>
        </p:nvSpPr>
        <p:spPr>
          <a:xfrm rot="1199896">
            <a:off x="12459402" y="7006246"/>
            <a:ext cx="1965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E21021-69EB-3D85-2D98-0A0E506F5FCF}"/>
              </a:ext>
            </a:extLst>
          </p:cNvPr>
          <p:cNvSpPr txBox="1"/>
          <p:nvPr/>
        </p:nvSpPr>
        <p:spPr>
          <a:xfrm rot="1199896">
            <a:off x="14313591" y="5662430"/>
            <a:ext cx="1965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4E117-738C-AF29-1332-0ABD967AA014}"/>
              </a:ext>
            </a:extLst>
          </p:cNvPr>
          <p:cNvSpPr txBox="1"/>
          <p:nvPr/>
        </p:nvSpPr>
        <p:spPr>
          <a:xfrm rot="20296749">
            <a:off x="11829097" y="8480128"/>
            <a:ext cx="1965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905515-4F8F-9371-EF26-5FFCBF94F8CF}"/>
              </a:ext>
            </a:extLst>
          </p:cNvPr>
          <p:cNvSpPr txBox="1"/>
          <p:nvPr/>
        </p:nvSpPr>
        <p:spPr>
          <a:xfrm rot="19739846">
            <a:off x="15430568" y="7255091"/>
            <a:ext cx="19652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09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8;p10">
            <a:extLst>
              <a:ext uri="{FF2B5EF4-FFF2-40B4-BE49-F238E27FC236}">
                <a16:creationId xmlns:a16="http://schemas.microsoft.com/office/drawing/2014/main" id="{FB6319BD-1BAA-1D8D-AD96-94EF0DDBBEB7}"/>
              </a:ext>
            </a:extLst>
          </p:cNvPr>
          <p:cNvSpPr/>
          <p:nvPr/>
        </p:nvSpPr>
        <p:spPr>
          <a:xfrm flipH="1">
            <a:off x="-5679133" y="-44240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B36C4CAA-4537-B47E-3CB3-435DEDBC57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86200" y="468313"/>
            <a:ext cx="14401800" cy="1363662"/>
          </a:xfrm>
        </p:spPr>
        <p:txBody>
          <a:bodyPr/>
          <a:lstStyle/>
          <a:p>
            <a:r>
              <a:rPr lang="lv-LV" b="1" dirty="0" err="1">
                <a:solidFill>
                  <a:srgbClr val="FF0000"/>
                </a:solidFill>
              </a:rPr>
              <a:t>Fi</a:t>
            </a:r>
            <a:r>
              <a:rPr lang="lv-LV" b="1" dirty="0">
                <a:solidFill>
                  <a:srgbClr val="FF0000"/>
                </a:solidFill>
              </a:rPr>
              <a:t> – Fa – Fu - Supermens</a:t>
            </a: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DE2087A2-9950-099C-0D0E-C367452EF9F3}"/>
              </a:ext>
            </a:extLst>
          </p:cNvPr>
          <p:cNvCxnSpPr/>
          <p:nvPr/>
        </p:nvCxnSpPr>
        <p:spPr>
          <a:xfrm>
            <a:off x="2837600" y="1661160"/>
            <a:ext cx="14795081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624A8E83-D446-5FCC-AE21-3264B843666A}"/>
              </a:ext>
            </a:extLst>
          </p:cNvPr>
          <p:cNvSpPr txBox="1">
            <a:spLocks/>
          </p:cNvSpPr>
          <p:nvPr/>
        </p:nvSpPr>
        <p:spPr>
          <a:xfrm>
            <a:off x="3842051" y="2043663"/>
            <a:ext cx="4961708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dirty="0">
                <a:solidFill>
                  <a:srgbClr val="040C28"/>
                </a:solidFill>
                <a:latin typeface="Google Sans"/>
              </a:rPr>
              <a:t>Sastājas aplī.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2" name="Rokraksts 11">
                <a:extLst>
                  <a:ext uri="{FF2B5EF4-FFF2-40B4-BE49-F238E27FC236}">
                    <a16:creationId xmlns:a16="http://schemas.microsoft.com/office/drawing/2014/main" id="{87F18719-7306-9E36-148E-9F708314C8E3}"/>
                  </a:ext>
                </a:extLst>
              </p14:cNvPr>
              <p14:cNvContentPartPr/>
              <p14:nvPr/>
            </p14:nvContentPartPr>
            <p14:xfrm>
              <a:off x="-1219200" y="121920"/>
              <a:ext cx="540" cy="540"/>
            </p14:xfrm>
          </p:contentPart>
        </mc:Choice>
        <mc:Fallback xmlns="">
          <p:pic>
            <p:nvPicPr>
              <p:cNvPr id="12" name="Rokraksts 11">
                <a:extLst>
                  <a:ext uri="{FF2B5EF4-FFF2-40B4-BE49-F238E27FC236}">
                    <a16:creationId xmlns:a16="http://schemas.microsoft.com/office/drawing/2014/main" id="{87F18719-7306-9E36-148E-9F708314C8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246200" y="-40080"/>
                <a:ext cx="54000" cy="324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Satura vietturis 2">
            <a:extLst>
              <a:ext uri="{FF2B5EF4-FFF2-40B4-BE49-F238E27FC236}">
                <a16:creationId xmlns:a16="http://schemas.microsoft.com/office/drawing/2014/main" id="{AA16BA21-BB83-88EA-88A6-6EDA7620134A}"/>
              </a:ext>
            </a:extLst>
          </p:cNvPr>
          <p:cNvSpPr txBox="1">
            <a:spLocks/>
          </p:cNvSpPr>
          <p:nvPr/>
        </p:nvSpPr>
        <p:spPr>
          <a:xfrm>
            <a:off x="6122735" y="3749100"/>
            <a:ext cx="4961708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i="1" dirty="0">
                <a:solidFill>
                  <a:srgbClr val="040C28"/>
                </a:solidFill>
                <a:latin typeface="Google Sans"/>
              </a:rPr>
              <a:t>Komandas:</a:t>
            </a:r>
            <a:endParaRPr lang="lv-LV" sz="4800" i="1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4" name="Satura vietturis 2">
            <a:extLst>
              <a:ext uri="{FF2B5EF4-FFF2-40B4-BE49-F238E27FC236}">
                <a16:creationId xmlns:a16="http://schemas.microsoft.com/office/drawing/2014/main" id="{13E5654B-13E8-06D9-4C4A-F1B075E57330}"/>
              </a:ext>
            </a:extLst>
          </p:cNvPr>
          <p:cNvSpPr txBox="1">
            <a:spLocks/>
          </p:cNvSpPr>
          <p:nvPr/>
        </p:nvSpPr>
        <p:spPr>
          <a:xfrm>
            <a:off x="7271051" y="4676761"/>
            <a:ext cx="9826103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b="1" dirty="0" err="1">
                <a:solidFill>
                  <a:srgbClr val="FF0000"/>
                </a:solidFill>
                <a:latin typeface="Google Sans"/>
              </a:rPr>
              <a:t>Fi</a:t>
            </a:r>
            <a:r>
              <a:rPr lang="lv-LV" sz="4800" b="1" dirty="0">
                <a:solidFill>
                  <a:srgbClr val="FF0000"/>
                </a:solidFill>
                <a:latin typeface="Google Sans"/>
              </a:rPr>
              <a:t> 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–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rokas vēziens 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pa labi</a:t>
            </a: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5" name="Satura vietturis 2">
            <a:extLst>
              <a:ext uri="{FF2B5EF4-FFF2-40B4-BE49-F238E27FC236}">
                <a16:creationId xmlns:a16="http://schemas.microsoft.com/office/drawing/2014/main" id="{A4C7F9D9-D99D-ADC6-B797-F6801A5FF6E6}"/>
              </a:ext>
            </a:extLst>
          </p:cNvPr>
          <p:cNvSpPr txBox="1">
            <a:spLocks/>
          </p:cNvSpPr>
          <p:nvPr/>
        </p:nvSpPr>
        <p:spPr>
          <a:xfrm>
            <a:off x="7271050" y="5781543"/>
            <a:ext cx="9826103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b="1" dirty="0">
                <a:solidFill>
                  <a:srgbClr val="FF0000"/>
                </a:solidFill>
                <a:latin typeface="Google Sans"/>
              </a:rPr>
              <a:t>Fa 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–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rokas vēziens 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pa kreisi</a:t>
            </a:r>
          </a:p>
        </p:txBody>
      </p:sp>
      <p:sp>
        <p:nvSpPr>
          <p:cNvPr id="16" name="Satura vietturis 2">
            <a:extLst>
              <a:ext uri="{FF2B5EF4-FFF2-40B4-BE49-F238E27FC236}">
                <a16:creationId xmlns:a16="http://schemas.microsoft.com/office/drawing/2014/main" id="{108DC0B3-5FC1-0A3E-DDCF-BE3196CE51D2}"/>
              </a:ext>
            </a:extLst>
          </p:cNvPr>
          <p:cNvSpPr txBox="1">
            <a:spLocks/>
          </p:cNvSpPr>
          <p:nvPr/>
        </p:nvSpPr>
        <p:spPr>
          <a:xfrm>
            <a:off x="7271050" y="7023150"/>
            <a:ext cx="9826103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 fontScale="92500" lnSpcReduction="20000"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b="1" dirty="0">
                <a:solidFill>
                  <a:srgbClr val="FF0000"/>
                </a:solidFill>
                <a:latin typeface="Google Sans"/>
              </a:rPr>
              <a:t>Fu 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–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sasit plaukstas 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ar izvēlēto cilvēku pēc acu kontakta</a:t>
            </a:r>
            <a:endParaRPr lang="lv-LV" sz="4800" dirty="0">
              <a:solidFill>
                <a:srgbClr val="191B0E"/>
              </a:solidFill>
            </a:endParaRPr>
          </a:p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endParaRPr lang="lv-LV" sz="4800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7" name="Satura vietturis 2">
            <a:extLst>
              <a:ext uri="{FF2B5EF4-FFF2-40B4-BE49-F238E27FC236}">
                <a16:creationId xmlns:a16="http://schemas.microsoft.com/office/drawing/2014/main" id="{6905FA1F-9CE2-32A2-8BCC-DB0FB00600C3}"/>
              </a:ext>
            </a:extLst>
          </p:cNvPr>
          <p:cNvSpPr txBox="1">
            <a:spLocks/>
          </p:cNvSpPr>
          <p:nvPr/>
        </p:nvSpPr>
        <p:spPr>
          <a:xfrm>
            <a:off x="7271050" y="8542995"/>
            <a:ext cx="9826103" cy="12416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spcBef>
                <a:spcPts val="1500"/>
              </a:spcBef>
              <a:spcAft>
                <a:spcPts val="300"/>
              </a:spcAft>
              <a:buClrTx/>
              <a:buNone/>
            </a:pPr>
            <a:r>
              <a:rPr lang="lv-LV" sz="4800" b="1" dirty="0">
                <a:solidFill>
                  <a:srgbClr val="FF0000"/>
                </a:solidFill>
                <a:latin typeface="Google Sans"/>
              </a:rPr>
              <a:t>Supermens </a:t>
            </a:r>
            <a:r>
              <a:rPr lang="lv-LV" sz="4800" dirty="0">
                <a:solidFill>
                  <a:srgbClr val="040C28"/>
                </a:solidFill>
                <a:latin typeface="Google Sans"/>
              </a:rPr>
              <a:t>– </a:t>
            </a:r>
            <a:r>
              <a:rPr lang="lv-LV" sz="4800" b="1" dirty="0">
                <a:solidFill>
                  <a:srgbClr val="040C28"/>
                </a:solidFill>
                <a:latin typeface="Google Sans"/>
              </a:rPr>
              <a:t>mainās vietām </a:t>
            </a:r>
            <a:endParaRPr lang="lv-LV" sz="4800" b="1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pic>
        <p:nvPicPr>
          <p:cNvPr id="18" name="Attēls 17">
            <a:extLst>
              <a:ext uri="{FF2B5EF4-FFF2-40B4-BE49-F238E27FC236}">
                <a16:creationId xmlns:a16="http://schemas.microsoft.com/office/drawing/2014/main" id="{B41EA13B-ADAD-5AD5-1FBB-CDB02BF28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417" y="4676761"/>
            <a:ext cx="5454503" cy="54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6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>
          <a:extLst>
            <a:ext uri="{FF2B5EF4-FFF2-40B4-BE49-F238E27FC236}">
              <a16:creationId xmlns:a16="http://schemas.microsoft.com/office/drawing/2014/main" id="{E57B227A-864C-76B9-C913-92EDBE86A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>
            <a:extLst>
              <a:ext uri="{FF2B5EF4-FFF2-40B4-BE49-F238E27FC236}">
                <a16:creationId xmlns:a16="http://schemas.microsoft.com/office/drawing/2014/main" id="{5F41F9F9-9E50-E0C8-5360-0AD7A494E5B4}"/>
              </a:ext>
            </a:extLst>
          </p:cNvPr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11">
            <a:extLst>
              <a:ext uri="{FF2B5EF4-FFF2-40B4-BE49-F238E27FC236}">
                <a16:creationId xmlns:a16="http://schemas.microsoft.com/office/drawing/2014/main" id="{AD2D34AB-5F50-3CDF-503D-A8AADC95DBE7}"/>
              </a:ext>
            </a:extLst>
          </p:cNvPr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11">
            <a:extLst>
              <a:ext uri="{FF2B5EF4-FFF2-40B4-BE49-F238E27FC236}">
                <a16:creationId xmlns:a16="http://schemas.microsoft.com/office/drawing/2014/main" id="{E8B122DB-A19C-3413-C47D-9E44D85205A0}"/>
              </a:ext>
            </a:extLst>
          </p:cNvPr>
          <p:cNvSpPr/>
          <p:nvPr/>
        </p:nvSpPr>
        <p:spPr>
          <a:xfrm rot="-860641">
            <a:off x="3324684" y="654450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11">
            <a:extLst>
              <a:ext uri="{FF2B5EF4-FFF2-40B4-BE49-F238E27FC236}">
                <a16:creationId xmlns:a16="http://schemas.microsoft.com/office/drawing/2014/main" id="{6AE9BD76-44F2-2EE0-4BDA-EE5301B306FC}"/>
              </a:ext>
            </a:extLst>
          </p:cNvPr>
          <p:cNvSpPr/>
          <p:nvPr/>
        </p:nvSpPr>
        <p:spPr>
          <a:xfrm rot="1420323" flipH="1">
            <a:off x="13057984" y="-325938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11">
            <a:extLst>
              <a:ext uri="{FF2B5EF4-FFF2-40B4-BE49-F238E27FC236}">
                <a16:creationId xmlns:a16="http://schemas.microsoft.com/office/drawing/2014/main" id="{49FBFD5E-347D-14DE-A53C-72F59659755A}"/>
              </a:ext>
            </a:extLst>
          </p:cNvPr>
          <p:cNvSpPr/>
          <p:nvPr/>
        </p:nvSpPr>
        <p:spPr>
          <a:xfrm>
            <a:off x="8896727" y="8895219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7" name="Google Shape;227;p11">
            <a:extLst>
              <a:ext uri="{FF2B5EF4-FFF2-40B4-BE49-F238E27FC236}">
                <a16:creationId xmlns:a16="http://schemas.microsoft.com/office/drawing/2014/main" id="{A25A2161-AE46-439F-4EAC-7B257979B530}"/>
              </a:ext>
            </a:extLst>
          </p:cNvPr>
          <p:cNvSpPr/>
          <p:nvPr/>
        </p:nvSpPr>
        <p:spPr>
          <a:xfrm rot="-4204285">
            <a:off x="11847893" y="5766345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8" name="Google Shape;228;p11">
            <a:extLst>
              <a:ext uri="{FF2B5EF4-FFF2-40B4-BE49-F238E27FC236}">
                <a16:creationId xmlns:a16="http://schemas.microsoft.com/office/drawing/2014/main" id="{2AE79DC8-3167-718E-0130-5E7C120BE4DC}"/>
              </a:ext>
            </a:extLst>
          </p:cNvPr>
          <p:cNvSpPr/>
          <p:nvPr/>
        </p:nvSpPr>
        <p:spPr>
          <a:xfrm rot="-7436615">
            <a:off x="10061694" y="759025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0" name="Google Shape;230;p11">
            <a:extLst>
              <a:ext uri="{FF2B5EF4-FFF2-40B4-BE49-F238E27FC236}">
                <a16:creationId xmlns:a16="http://schemas.microsoft.com/office/drawing/2014/main" id="{69412602-E0C2-407E-1268-A9C4B94A7365}"/>
              </a:ext>
            </a:extLst>
          </p:cNvPr>
          <p:cNvSpPr txBox="1"/>
          <p:nvPr/>
        </p:nvSpPr>
        <p:spPr>
          <a:xfrm>
            <a:off x="2694996" y="2226960"/>
            <a:ext cx="12226800" cy="4387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62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lv-LV" sz="8800" b="1" i="0" u="none" strike="noStrike" kern="0" cap="none" spc="0" normalizeH="0" baseline="0" noProof="0" dirty="0">
                <a:ln>
                  <a:noFill/>
                </a:ln>
                <a:solidFill>
                  <a:srgbClr val="C1614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Ceļš bieži ir svarīgāks par pašu rezultātu!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11">
            <a:extLst>
              <a:ext uri="{FF2B5EF4-FFF2-40B4-BE49-F238E27FC236}">
                <a16:creationId xmlns:a16="http://schemas.microsoft.com/office/drawing/2014/main" id="{B18235E1-3D34-12F4-7E89-B26528249959}"/>
              </a:ext>
            </a:extLst>
          </p:cNvPr>
          <p:cNvSpPr/>
          <p:nvPr/>
        </p:nvSpPr>
        <p:spPr>
          <a:xfrm>
            <a:off x="166382" y="4379208"/>
            <a:ext cx="1410354" cy="1326404"/>
          </a:xfrm>
          <a:custGeom>
            <a:avLst/>
            <a:gdLst/>
            <a:ahLst/>
            <a:cxnLst/>
            <a:rect l="l" t="t" r="r" b="b"/>
            <a:pathLst>
              <a:path w="1410354" h="1326404" extrusionOk="0">
                <a:moveTo>
                  <a:pt x="0" y="0"/>
                </a:moveTo>
                <a:lnTo>
                  <a:pt x="1410354" y="0"/>
                </a:lnTo>
                <a:lnTo>
                  <a:pt x="1410354" y="1326405"/>
                </a:lnTo>
                <a:lnTo>
                  <a:pt x="0" y="1326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2" name="Google Shape;232;p11">
            <a:extLst>
              <a:ext uri="{FF2B5EF4-FFF2-40B4-BE49-F238E27FC236}">
                <a16:creationId xmlns:a16="http://schemas.microsoft.com/office/drawing/2014/main" id="{9BC52F54-7B38-90F7-EC00-4616F2A57AF5}"/>
              </a:ext>
            </a:extLst>
          </p:cNvPr>
          <p:cNvSpPr/>
          <p:nvPr/>
        </p:nvSpPr>
        <p:spPr>
          <a:xfrm>
            <a:off x="1028700" y="6308147"/>
            <a:ext cx="1410354" cy="1326404"/>
          </a:xfrm>
          <a:custGeom>
            <a:avLst/>
            <a:gdLst/>
            <a:ahLst/>
            <a:cxnLst/>
            <a:rect l="l" t="t" r="r" b="b"/>
            <a:pathLst>
              <a:path w="1410354" h="1326404" extrusionOk="0">
                <a:moveTo>
                  <a:pt x="0" y="0"/>
                </a:moveTo>
                <a:lnTo>
                  <a:pt x="1410354" y="0"/>
                </a:lnTo>
                <a:lnTo>
                  <a:pt x="1410354" y="1326404"/>
                </a:lnTo>
                <a:lnTo>
                  <a:pt x="0" y="1326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3" name="Google Shape;233;p11">
            <a:extLst>
              <a:ext uri="{FF2B5EF4-FFF2-40B4-BE49-F238E27FC236}">
                <a16:creationId xmlns:a16="http://schemas.microsoft.com/office/drawing/2014/main" id="{9B8FD82F-2533-B07D-DF6E-D81604451DB4}"/>
              </a:ext>
            </a:extLst>
          </p:cNvPr>
          <p:cNvSpPr/>
          <p:nvPr/>
        </p:nvSpPr>
        <p:spPr>
          <a:xfrm>
            <a:off x="4193613" y="7634551"/>
            <a:ext cx="1410354" cy="1326404"/>
          </a:xfrm>
          <a:custGeom>
            <a:avLst/>
            <a:gdLst/>
            <a:ahLst/>
            <a:cxnLst/>
            <a:rect l="l" t="t" r="r" b="b"/>
            <a:pathLst>
              <a:path w="1410354" h="1326404" extrusionOk="0">
                <a:moveTo>
                  <a:pt x="0" y="0"/>
                </a:moveTo>
                <a:lnTo>
                  <a:pt x="1410354" y="0"/>
                </a:lnTo>
                <a:lnTo>
                  <a:pt x="1410354" y="1326404"/>
                </a:lnTo>
                <a:lnTo>
                  <a:pt x="0" y="1326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4" name="Google Shape;234;p11">
            <a:extLst>
              <a:ext uri="{FF2B5EF4-FFF2-40B4-BE49-F238E27FC236}">
                <a16:creationId xmlns:a16="http://schemas.microsoft.com/office/drawing/2014/main" id="{5EC005A9-C63F-5C84-6400-E64664DEF86A}"/>
              </a:ext>
            </a:extLst>
          </p:cNvPr>
          <p:cNvSpPr/>
          <p:nvPr/>
        </p:nvSpPr>
        <p:spPr>
          <a:xfrm rot="-7436615">
            <a:off x="15332459" y="838171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5" name="Google Shape;235;p11">
            <a:extLst>
              <a:ext uri="{FF2B5EF4-FFF2-40B4-BE49-F238E27FC236}">
                <a16:creationId xmlns:a16="http://schemas.microsoft.com/office/drawing/2014/main" id="{3ECB3E2C-2C6F-520E-D283-76F5BC0524E6}"/>
              </a:ext>
            </a:extLst>
          </p:cNvPr>
          <p:cNvSpPr/>
          <p:nvPr/>
        </p:nvSpPr>
        <p:spPr>
          <a:xfrm rot="-4996289">
            <a:off x="12697076" y="807867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98441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1"/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11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11"/>
          <p:cNvSpPr/>
          <p:nvPr/>
        </p:nvSpPr>
        <p:spPr>
          <a:xfrm rot="-860641">
            <a:off x="3324684" y="654450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11"/>
          <p:cNvSpPr/>
          <p:nvPr/>
        </p:nvSpPr>
        <p:spPr>
          <a:xfrm rot="1420323" flipH="1">
            <a:off x="13057984" y="-325938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11"/>
          <p:cNvSpPr/>
          <p:nvPr/>
        </p:nvSpPr>
        <p:spPr>
          <a:xfrm>
            <a:off x="8896727" y="8895219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7" name="Google Shape;227;p11"/>
          <p:cNvSpPr/>
          <p:nvPr/>
        </p:nvSpPr>
        <p:spPr>
          <a:xfrm rot="-4204285">
            <a:off x="13482730" y="573858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8" name="Google Shape;228;p11"/>
          <p:cNvSpPr/>
          <p:nvPr/>
        </p:nvSpPr>
        <p:spPr>
          <a:xfrm rot="-7436615">
            <a:off x="10061694" y="759025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0" name="Google Shape;230;p11"/>
          <p:cNvSpPr txBox="1"/>
          <p:nvPr/>
        </p:nvSpPr>
        <p:spPr>
          <a:xfrm>
            <a:off x="2439058" y="1445973"/>
            <a:ext cx="12226800" cy="45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2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51" b="1" i="0" u="none" strike="noStrike" cap="none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Paldies par uzmanību!</a:t>
            </a:r>
            <a:endParaRPr/>
          </a:p>
        </p:txBody>
      </p:sp>
      <p:sp>
        <p:nvSpPr>
          <p:cNvPr id="231" name="Google Shape;231;p11"/>
          <p:cNvSpPr/>
          <p:nvPr/>
        </p:nvSpPr>
        <p:spPr>
          <a:xfrm>
            <a:off x="166382" y="4379208"/>
            <a:ext cx="1410354" cy="1326404"/>
          </a:xfrm>
          <a:custGeom>
            <a:avLst/>
            <a:gdLst/>
            <a:ahLst/>
            <a:cxnLst/>
            <a:rect l="l" t="t" r="r" b="b"/>
            <a:pathLst>
              <a:path w="1410354" h="1326404" extrusionOk="0">
                <a:moveTo>
                  <a:pt x="0" y="0"/>
                </a:moveTo>
                <a:lnTo>
                  <a:pt x="1410354" y="0"/>
                </a:lnTo>
                <a:lnTo>
                  <a:pt x="1410354" y="1326405"/>
                </a:lnTo>
                <a:lnTo>
                  <a:pt x="0" y="13264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2" name="Google Shape;232;p11"/>
          <p:cNvSpPr/>
          <p:nvPr/>
        </p:nvSpPr>
        <p:spPr>
          <a:xfrm>
            <a:off x="1028700" y="6308147"/>
            <a:ext cx="1410354" cy="1326404"/>
          </a:xfrm>
          <a:custGeom>
            <a:avLst/>
            <a:gdLst/>
            <a:ahLst/>
            <a:cxnLst/>
            <a:rect l="l" t="t" r="r" b="b"/>
            <a:pathLst>
              <a:path w="1410354" h="1326404" extrusionOk="0">
                <a:moveTo>
                  <a:pt x="0" y="0"/>
                </a:moveTo>
                <a:lnTo>
                  <a:pt x="1410354" y="0"/>
                </a:lnTo>
                <a:lnTo>
                  <a:pt x="1410354" y="1326404"/>
                </a:lnTo>
                <a:lnTo>
                  <a:pt x="0" y="1326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3" name="Google Shape;233;p11"/>
          <p:cNvSpPr/>
          <p:nvPr/>
        </p:nvSpPr>
        <p:spPr>
          <a:xfrm>
            <a:off x="4193613" y="7634551"/>
            <a:ext cx="1410354" cy="1326404"/>
          </a:xfrm>
          <a:custGeom>
            <a:avLst/>
            <a:gdLst/>
            <a:ahLst/>
            <a:cxnLst/>
            <a:rect l="l" t="t" r="r" b="b"/>
            <a:pathLst>
              <a:path w="1410354" h="1326404" extrusionOk="0">
                <a:moveTo>
                  <a:pt x="0" y="0"/>
                </a:moveTo>
                <a:lnTo>
                  <a:pt x="1410354" y="0"/>
                </a:lnTo>
                <a:lnTo>
                  <a:pt x="1410354" y="1326404"/>
                </a:lnTo>
                <a:lnTo>
                  <a:pt x="0" y="13264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4" name="Google Shape;234;p11"/>
          <p:cNvSpPr/>
          <p:nvPr/>
        </p:nvSpPr>
        <p:spPr>
          <a:xfrm rot="-7436615">
            <a:off x="15332459" y="838171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5" name="Google Shape;235;p11"/>
          <p:cNvSpPr/>
          <p:nvPr/>
        </p:nvSpPr>
        <p:spPr>
          <a:xfrm rot="-4996289">
            <a:off x="12697076" y="807867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28EB3024-D6A9-9902-63F7-63BCF8F55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>
            <a:extLst>
              <a:ext uri="{FF2B5EF4-FFF2-40B4-BE49-F238E27FC236}">
                <a16:creationId xmlns:a16="http://schemas.microsoft.com/office/drawing/2014/main" id="{F15F3502-16C6-1573-08CA-E5D4F58DDFC1}"/>
              </a:ext>
            </a:extLst>
          </p:cNvPr>
          <p:cNvSpPr/>
          <p:nvPr/>
        </p:nvSpPr>
        <p:spPr>
          <a:xfrm flipH="1">
            <a:off x="-1968920" y="0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AE0CC66B-E1FC-2071-D8A8-82463E0A8F0D}"/>
              </a:ext>
            </a:extLst>
          </p:cNvPr>
          <p:cNvSpPr/>
          <p:nvPr/>
        </p:nvSpPr>
        <p:spPr>
          <a:xfrm rot="10800000" flipH="1">
            <a:off x="8514777" y="8690686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" name="Google Shape;102;p2">
            <a:extLst>
              <a:ext uri="{FF2B5EF4-FFF2-40B4-BE49-F238E27FC236}">
                <a16:creationId xmlns:a16="http://schemas.microsoft.com/office/drawing/2014/main" id="{F5DFCE96-17CE-B924-FF3D-ECB808D67D37}"/>
              </a:ext>
            </a:extLst>
          </p:cNvPr>
          <p:cNvSpPr/>
          <p:nvPr/>
        </p:nvSpPr>
        <p:spPr>
          <a:xfrm>
            <a:off x="2743" y="5395534"/>
            <a:ext cx="7608947" cy="4891466"/>
          </a:xfrm>
          <a:custGeom>
            <a:avLst/>
            <a:gdLst/>
            <a:ahLst/>
            <a:cxnLst/>
            <a:rect l="l" t="t" r="r" b="b"/>
            <a:pathLst>
              <a:path w="7608947" h="4891466" extrusionOk="0">
                <a:moveTo>
                  <a:pt x="0" y="0"/>
                </a:moveTo>
                <a:lnTo>
                  <a:pt x="7608947" y="0"/>
                </a:lnTo>
                <a:lnTo>
                  <a:pt x="7608947" y="4891466"/>
                </a:lnTo>
                <a:lnTo>
                  <a:pt x="0" y="4891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2">
            <a:extLst>
              <a:ext uri="{FF2B5EF4-FFF2-40B4-BE49-F238E27FC236}">
                <a16:creationId xmlns:a16="http://schemas.microsoft.com/office/drawing/2014/main" id="{07BC2278-D602-5DAA-10F3-E562A1495D88}"/>
              </a:ext>
            </a:extLst>
          </p:cNvPr>
          <p:cNvSpPr txBox="1"/>
          <p:nvPr/>
        </p:nvSpPr>
        <p:spPr>
          <a:xfrm>
            <a:off x="-234159" y="-142179"/>
            <a:ext cx="18285300" cy="422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Iepazīsimies!</a:t>
            </a:r>
            <a:endParaRPr dirty="0"/>
          </a:p>
        </p:txBody>
      </p:sp>
      <p:sp>
        <p:nvSpPr>
          <p:cNvPr id="104" name="Google Shape;104;p2">
            <a:extLst>
              <a:ext uri="{FF2B5EF4-FFF2-40B4-BE49-F238E27FC236}">
                <a16:creationId xmlns:a16="http://schemas.microsoft.com/office/drawing/2014/main" id="{819C8BAD-3B47-AE3A-207D-BD3D376024C7}"/>
              </a:ext>
            </a:extLst>
          </p:cNvPr>
          <p:cNvSpPr/>
          <p:nvPr/>
        </p:nvSpPr>
        <p:spPr>
          <a:xfrm rot="-4584233">
            <a:off x="7772393" y="6551964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 extrusionOk="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" name="Google Shape;105;p2">
            <a:extLst>
              <a:ext uri="{FF2B5EF4-FFF2-40B4-BE49-F238E27FC236}">
                <a16:creationId xmlns:a16="http://schemas.microsoft.com/office/drawing/2014/main" id="{6E314E30-4348-AC26-F27E-5F91FB4535CC}"/>
              </a:ext>
            </a:extLst>
          </p:cNvPr>
          <p:cNvSpPr/>
          <p:nvPr/>
        </p:nvSpPr>
        <p:spPr>
          <a:xfrm rot="-1620408">
            <a:off x="16364974" y="6594356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6EB92F28-36A8-F4B2-4CE5-CC7C5DE431CA}"/>
              </a:ext>
            </a:extLst>
          </p:cNvPr>
          <p:cNvSpPr/>
          <p:nvPr/>
        </p:nvSpPr>
        <p:spPr>
          <a:xfrm rot="-9489795">
            <a:off x="15406530" y="558848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84BE71FC-C78D-447C-C834-A0DC593EFBD2}"/>
              </a:ext>
            </a:extLst>
          </p:cNvPr>
          <p:cNvSpPr/>
          <p:nvPr/>
        </p:nvSpPr>
        <p:spPr>
          <a:xfrm rot="-7436615">
            <a:off x="14881178" y="7511057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Google Shape;115;p3">
            <a:extLst>
              <a:ext uri="{FF2B5EF4-FFF2-40B4-BE49-F238E27FC236}">
                <a16:creationId xmlns:a16="http://schemas.microsoft.com/office/drawing/2014/main" id="{4BC3A7D2-904B-AF5D-8F2C-AA5465B071D0}"/>
              </a:ext>
            </a:extLst>
          </p:cNvPr>
          <p:cNvSpPr txBox="1"/>
          <p:nvPr/>
        </p:nvSpPr>
        <p:spPr>
          <a:xfrm>
            <a:off x="1756350" y="3640706"/>
            <a:ext cx="14775300" cy="219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02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Vārda </a:t>
            </a:r>
            <a:r>
              <a:rPr lang="lv-LV" sz="10204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ritmizēšana</a:t>
            </a:r>
            <a:r>
              <a:rPr lang="lv-LV" sz="102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6851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 flipH="1">
            <a:off x="-1968920" y="0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1" name="Google Shape;101;p2"/>
          <p:cNvSpPr/>
          <p:nvPr/>
        </p:nvSpPr>
        <p:spPr>
          <a:xfrm rot="10800000" flipH="1">
            <a:off x="8514777" y="8690686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2" name="Google Shape;102;p2"/>
          <p:cNvSpPr/>
          <p:nvPr/>
        </p:nvSpPr>
        <p:spPr>
          <a:xfrm>
            <a:off x="2743" y="5395534"/>
            <a:ext cx="7608947" cy="4891466"/>
          </a:xfrm>
          <a:custGeom>
            <a:avLst/>
            <a:gdLst/>
            <a:ahLst/>
            <a:cxnLst/>
            <a:rect l="l" t="t" r="r" b="b"/>
            <a:pathLst>
              <a:path w="7608947" h="4891466" extrusionOk="0">
                <a:moveTo>
                  <a:pt x="0" y="0"/>
                </a:moveTo>
                <a:lnTo>
                  <a:pt x="7608947" y="0"/>
                </a:lnTo>
                <a:lnTo>
                  <a:pt x="7608947" y="4891466"/>
                </a:lnTo>
                <a:lnTo>
                  <a:pt x="0" y="4891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2"/>
          <p:cNvSpPr txBox="1"/>
          <p:nvPr/>
        </p:nvSpPr>
        <p:spPr>
          <a:xfrm>
            <a:off x="-234159" y="-142179"/>
            <a:ext cx="18285300" cy="1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Pajautā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Pastāsti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</p:txBody>
      </p:sp>
      <p:sp>
        <p:nvSpPr>
          <p:cNvPr id="104" name="Google Shape;104;p2"/>
          <p:cNvSpPr/>
          <p:nvPr/>
        </p:nvSpPr>
        <p:spPr>
          <a:xfrm rot="-4584233">
            <a:off x="7772393" y="6551964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 extrusionOk="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5" name="Google Shape;105;p2"/>
          <p:cNvSpPr/>
          <p:nvPr/>
        </p:nvSpPr>
        <p:spPr>
          <a:xfrm rot="-1620408">
            <a:off x="16364974" y="6594356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2"/>
          <p:cNvSpPr/>
          <p:nvPr/>
        </p:nvSpPr>
        <p:spPr>
          <a:xfrm rot="-9489795">
            <a:off x="15406530" y="558848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2"/>
          <p:cNvSpPr/>
          <p:nvPr/>
        </p:nvSpPr>
        <p:spPr>
          <a:xfrm rot="-7436615">
            <a:off x="14881178" y="7511057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 flipH="1">
            <a:off x="-1968920" y="0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3"/>
          <p:cNvSpPr/>
          <p:nvPr/>
        </p:nvSpPr>
        <p:spPr>
          <a:xfrm rot="10800000" flipH="1">
            <a:off x="8514777" y="8690686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4" name="Google Shape;114;p3"/>
          <p:cNvSpPr/>
          <p:nvPr/>
        </p:nvSpPr>
        <p:spPr>
          <a:xfrm>
            <a:off x="2743" y="5395534"/>
            <a:ext cx="7608947" cy="4891466"/>
          </a:xfrm>
          <a:custGeom>
            <a:avLst/>
            <a:gdLst/>
            <a:ahLst/>
            <a:cxnLst/>
            <a:rect l="l" t="t" r="r" b="b"/>
            <a:pathLst>
              <a:path w="7608947" h="4891466" extrusionOk="0">
                <a:moveTo>
                  <a:pt x="0" y="0"/>
                </a:moveTo>
                <a:lnTo>
                  <a:pt x="7608947" y="0"/>
                </a:lnTo>
                <a:lnTo>
                  <a:pt x="7608947" y="4891466"/>
                </a:lnTo>
                <a:lnTo>
                  <a:pt x="0" y="4891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5" name="Google Shape;115;p3"/>
          <p:cNvSpPr txBox="1"/>
          <p:nvPr/>
        </p:nvSpPr>
        <p:spPr>
          <a:xfrm>
            <a:off x="2484100" y="659149"/>
            <a:ext cx="14775300" cy="3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04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Pastāsti</a:t>
            </a:r>
            <a:r>
              <a:rPr lang="en-US" sz="102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, ko </a:t>
            </a:r>
            <a:r>
              <a:rPr lang="en-US" sz="10204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tu</a:t>
            </a:r>
            <a:r>
              <a:rPr lang="en-US" sz="102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204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gribētu</a:t>
            </a:r>
            <a:r>
              <a:rPr lang="en-US" sz="102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00" dirty="0"/>
          </a:p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04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iemācīties</a:t>
            </a:r>
            <a:r>
              <a:rPr lang="en-US" sz="102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204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nākotnē</a:t>
            </a:r>
            <a:r>
              <a:rPr lang="en-US" sz="102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r>
              <a:rPr lang="en-US" sz="115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sp>
        <p:nvSpPr>
          <p:cNvPr id="116" name="Google Shape;116;p3"/>
          <p:cNvSpPr/>
          <p:nvPr/>
        </p:nvSpPr>
        <p:spPr>
          <a:xfrm rot="-858832">
            <a:off x="1637060" y="6929"/>
            <a:ext cx="1739731" cy="1584736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7" name="Google Shape;117;p3"/>
          <p:cNvSpPr/>
          <p:nvPr/>
        </p:nvSpPr>
        <p:spPr>
          <a:xfrm rot="-4584233">
            <a:off x="7772393" y="6551964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 extrusionOk="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8" name="Google Shape;118;p3"/>
          <p:cNvSpPr/>
          <p:nvPr/>
        </p:nvSpPr>
        <p:spPr>
          <a:xfrm rot="-7436615">
            <a:off x="16001292" y="7511057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9" name="Google Shape;119;p3"/>
          <p:cNvSpPr/>
          <p:nvPr/>
        </p:nvSpPr>
        <p:spPr>
          <a:xfrm rot="-7436615">
            <a:off x="15896363" y="558848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0" name="Google Shape;120;p3"/>
          <p:cNvSpPr/>
          <p:nvPr/>
        </p:nvSpPr>
        <p:spPr>
          <a:xfrm rot="-9744127">
            <a:off x="14840998" y="6661639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 flipH="1">
            <a:off x="-471870" y="1138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6" name="Google Shape;126;p4"/>
          <p:cNvSpPr/>
          <p:nvPr/>
        </p:nvSpPr>
        <p:spPr>
          <a:xfrm rot="10800000" flipH="1">
            <a:off x="8514777" y="8690686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2743" y="5395534"/>
            <a:ext cx="7608947" cy="4891466"/>
          </a:xfrm>
          <a:custGeom>
            <a:avLst/>
            <a:gdLst/>
            <a:ahLst/>
            <a:cxnLst/>
            <a:rect l="l" t="t" r="r" b="b"/>
            <a:pathLst>
              <a:path w="7608947" h="4891466" extrusionOk="0">
                <a:moveTo>
                  <a:pt x="0" y="0"/>
                </a:moveTo>
                <a:lnTo>
                  <a:pt x="7608947" y="0"/>
                </a:lnTo>
                <a:lnTo>
                  <a:pt x="7608947" y="4891466"/>
                </a:lnTo>
                <a:lnTo>
                  <a:pt x="0" y="4891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8" name="Google Shape;128;p4"/>
          <p:cNvSpPr txBox="1"/>
          <p:nvPr/>
        </p:nvSpPr>
        <p:spPr>
          <a:xfrm>
            <a:off x="1455395" y="659156"/>
            <a:ext cx="16832605" cy="4900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4" b="1" i="0" u="none" strike="noStrike" cap="none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Pastāsti, kā tu velti laiku sev? </a:t>
            </a:r>
            <a:endParaRPr/>
          </a:p>
        </p:txBody>
      </p:sp>
      <p:sp>
        <p:nvSpPr>
          <p:cNvPr id="129" name="Google Shape;129;p4"/>
          <p:cNvSpPr/>
          <p:nvPr/>
        </p:nvSpPr>
        <p:spPr>
          <a:xfrm rot="-858832">
            <a:off x="1624287" y="6937"/>
            <a:ext cx="1739731" cy="1584736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0" name="Google Shape;130;p4"/>
          <p:cNvSpPr/>
          <p:nvPr/>
        </p:nvSpPr>
        <p:spPr>
          <a:xfrm rot="-4584233">
            <a:off x="7772393" y="6551964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 extrusionOk="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1" name="Google Shape;131;p4"/>
          <p:cNvSpPr/>
          <p:nvPr/>
        </p:nvSpPr>
        <p:spPr>
          <a:xfrm rot="-7436615">
            <a:off x="15743963" y="498087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2" name="Google Shape;132;p4"/>
          <p:cNvSpPr/>
          <p:nvPr/>
        </p:nvSpPr>
        <p:spPr>
          <a:xfrm rot="-7436615">
            <a:off x="16701763" y="6941663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3" name="Google Shape;133;p4"/>
          <p:cNvSpPr/>
          <p:nvPr/>
        </p:nvSpPr>
        <p:spPr>
          <a:xfrm rot="-2533249">
            <a:off x="14624005" y="634127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 flipH="1">
            <a:off x="-1968920" y="0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9" name="Google Shape;139;p5"/>
          <p:cNvSpPr/>
          <p:nvPr/>
        </p:nvSpPr>
        <p:spPr>
          <a:xfrm rot="10800000" flipH="1">
            <a:off x="8514777" y="8690686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5"/>
          <p:cNvSpPr/>
          <p:nvPr/>
        </p:nvSpPr>
        <p:spPr>
          <a:xfrm>
            <a:off x="2743" y="6189076"/>
            <a:ext cx="6374549" cy="4097924"/>
          </a:xfrm>
          <a:custGeom>
            <a:avLst/>
            <a:gdLst/>
            <a:ahLst/>
            <a:cxnLst/>
            <a:rect l="l" t="t" r="r" b="b"/>
            <a:pathLst>
              <a:path w="6374549" h="4097924" extrusionOk="0">
                <a:moveTo>
                  <a:pt x="0" y="0"/>
                </a:moveTo>
                <a:lnTo>
                  <a:pt x="6374549" y="0"/>
                </a:lnTo>
                <a:lnTo>
                  <a:pt x="6374549" y="4097924"/>
                </a:lnTo>
                <a:lnTo>
                  <a:pt x="0" y="4097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1" name="Google Shape;141;p5"/>
          <p:cNvSpPr txBox="1"/>
          <p:nvPr/>
        </p:nvSpPr>
        <p:spPr>
          <a:xfrm>
            <a:off x="1690921" y="2448"/>
            <a:ext cx="16832605" cy="566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4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Pastāsti</a:t>
            </a:r>
            <a:r>
              <a:rPr lang="en-US" sz="115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Pirms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tu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dodies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savās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ikdienas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gaitās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, kas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ir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3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nosacījumi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lai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tu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justos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7805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labi</a:t>
            </a:r>
            <a:r>
              <a:rPr lang="en-US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?  </a:t>
            </a:r>
            <a:endParaRPr dirty="0"/>
          </a:p>
        </p:txBody>
      </p:sp>
      <p:sp>
        <p:nvSpPr>
          <p:cNvPr id="142" name="Google Shape;142;p5"/>
          <p:cNvSpPr/>
          <p:nvPr/>
        </p:nvSpPr>
        <p:spPr>
          <a:xfrm rot="-858832">
            <a:off x="5486879" y="6937"/>
            <a:ext cx="1739731" cy="1584736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3" name="Google Shape;143;p5"/>
          <p:cNvSpPr/>
          <p:nvPr/>
        </p:nvSpPr>
        <p:spPr>
          <a:xfrm rot="-4584233">
            <a:off x="7072160" y="7673764"/>
            <a:ext cx="3266638" cy="3485529"/>
          </a:xfrm>
          <a:custGeom>
            <a:avLst/>
            <a:gdLst/>
            <a:ahLst/>
            <a:cxnLst/>
            <a:rect l="l" t="t" r="r" b="b"/>
            <a:pathLst>
              <a:path w="4246041" h="4114800" extrusionOk="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5"/>
          <p:cNvSpPr/>
          <p:nvPr/>
        </p:nvSpPr>
        <p:spPr>
          <a:xfrm rot="-2973334">
            <a:off x="15376860" y="621023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5" name="Google Shape;145;p5"/>
          <p:cNvSpPr/>
          <p:nvPr/>
        </p:nvSpPr>
        <p:spPr>
          <a:xfrm rot="-7436615">
            <a:off x="14312512" y="728946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6" name="Google Shape;146;p5"/>
          <p:cNvSpPr/>
          <p:nvPr/>
        </p:nvSpPr>
        <p:spPr>
          <a:xfrm rot="-7436615">
            <a:off x="16701196" y="681062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>
          <a:extLst>
            <a:ext uri="{FF2B5EF4-FFF2-40B4-BE49-F238E27FC236}">
              <a16:creationId xmlns:a16="http://schemas.microsoft.com/office/drawing/2014/main" id="{3B654DAB-44E5-38AD-4AB5-ED14A98F4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>
            <a:extLst>
              <a:ext uri="{FF2B5EF4-FFF2-40B4-BE49-F238E27FC236}">
                <a16:creationId xmlns:a16="http://schemas.microsoft.com/office/drawing/2014/main" id="{459ED4A3-B1BF-2334-225D-73E8E8A51A75}"/>
              </a:ext>
            </a:extLst>
          </p:cNvPr>
          <p:cNvSpPr/>
          <p:nvPr/>
        </p:nvSpPr>
        <p:spPr>
          <a:xfrm flipH="1">
            <a:off x="-1968920" y="0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9" name="Google Shape;139;p5">
            <a:extLst>
              <a:ext uri="{FF2B5EF4-FFF2-40B4-BE49-F238E27FC236}">
                <a16:creationId xmlns:a16="http://schemas.microsoft.com/office/drawing/2014/main" id="{37DA4753-55FD-A001-712A-AE8C7D24FD13}"/>
              </a:ext>
            </a:extLst>
          </p:cNvPr>
          <p:cNvSpPr/>
          <p:nvPr/>
        </p:nvSpPr>
        <p:spPr>
          <a:xfrm rot="10800000" flipH="1">
            <a:off x="8514777" y="8690686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5">
            <a:extLst>
              <a:ext uri="{FF2B5EF4-FFF2-40B4-BE49-F238E27FC236}">
                <a16:creationId xmlns:a16="http://schemas.microsoft.com/office/drawing/2014/main" id="{CFC7DDA7-062F-8166-E810-2C8501DCFEFA}"/>
              </a:ext>
            </a:extLst>
          </p:cNvPr>
          <p:cNvSpPr/>
          <p:nvPr/>
        </p:nvSpPr>
        <p:spPr>
          <a:xfrm>
            <a:off x="2743" y="6189076"/>
            <a:ext cx="6374549" cy="4097924"/>
          </a:xfrm>
          <a:custGeom>
            <a:avLst/>
            <a:gdLst/>
            <a:ahLst/>
            <a:cxnLst/>
            <a:rect l="l" t="t" r="r" b="b"/>
            <a:pathLst>
              <a:path w="6374549" h="4097924" extrusionOk="0">
                <a:moveTo>
                  <a:pt x="0" y="0"/>
                </a:moveTo>
                <a:lnTo>
                  <a:pt x="6374549" y="0"/>
                </a:lnTo>
                <a:lnTo>
                  <a:pt x="6374549" y="4097924"/>
                </a:lnTo>
                <a:lnTo>
                  <a:pt x="0" y="40979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1" name="Google Shape;141;p5">
            <a:extLst>
              <a:ext uri="{FF2B5EF4-FFF2-40B4-BE49-F238E27FC236}">
                <a16:creationId xmlns:a16="http://schemas.microsoft.com/office/drawing/2014/main" id="{DE3897F7-D22A-B248-7DDE-6B475DC314E9}"/>
              </a:ext>
            </a:extLst>
          </p:cNvPr>
          <p:cNvSpPr txBox="1"/>
          <p:nvPr/>
        </p:nvSpPr>
        <p:spPr>
          <a:xfrm>
            <a:off x="1455395" y="983450"/>
            <a:ext cx="16832605" cy="416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4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Pastāsti</a:t>
            </a:r>
            <a:r>
              <a:rPr lang="en-US" sz="11504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-LV" sz="7805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Kas ir laime?</a:t>
            </a:r>
            <a:endParaRPr dirty="0"/>
          </a:p>
        </p:txBody>
      </p:sp>
      <p:sp>
        <p:nvSpPr>
          <p:cNvPr id="142" name="Google Shape;142;p5">
            <a:extLst>
              <a:ext uri="{FF2B5EF4-FFF2-40B4-BE49-F238E27FC236}">
                <a16:creationId xmlns:a16="http://schemas.microsoft.com/office/drawing/2014/main" id="{286E1E4A-8B6F-EF6E-B380-B46116BECC1B}"/>
              </a:ext>
            </a:extLst>
          </p:cNvPr>
          <p:cNvSpPr/>
          <p:nvPr/>
        </p:nvSpPr>
        <p:spPr>
          <a:xfrm rot="-858832">
            <a:off x="5486879" y="6937"/>
            <a:ext cx="1739731" cy="1584736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0"/>
                </a:lnTo>
                <a:lnTo>
                  <a:pt x="0" y="1583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3" name="Google Shape;143;p5">
            <a:extLst>
              <a:ext uri="{FF2B5EF4-FFF2-40B4-BE49-F238E27FC236}">
                <a16:creationId xmlns:a16="http://schemas.microsoft.com/office/drawing/2014/main" id="{88541933-C91E-5AC2-56C4-8C1B5C777717}"/>
              </a:ext>
            </a:extLst>
          </p:cNvPr>
          <p:cNvSpPr/>
          <p:nvPr/>
        </p:nvSpPr>
        <p:spPr>
          <a:xfrm rot="-4584233">
            <a:off x="6391757" y="6809187"/>
            <a:ext cx="4246041" cy="4114800"/>
          </a:xfrm>
          <a:custGeom>
            <a:avLst/>
            <a:gdLst/>
            <a:ahLst/>
            <a:cxnLst/>
            <a:rect l="l" t="t" r="r" b="b"/>
            <a:pathLst>
              <a:path w="4246041" h="4114800" extrusionOk="0">
                <a:moveTo>
                  <a:pt x="0" y="0"/>
                </a:moveTo>
                <a:lnTo>
                  <a:pt x="4246041" y="0"/>
                </a:lnTo>
                <a:lnTo>
                  <a:pt x="4246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5">
            <a:extLst>
              <a:ext uri="{FF2B5EF4-FFF2-40B4-BE49-F238E27FC236}">
                <a16:creationId xmlns:a16="http://schemas.microsoft.com/office/drawing/2014/main" id="{5CE6C4C0-DC8F-DF94-4090-849727389B3F}"/>
              </a:ext>
            </a:extLst>
          </p:cNvPr>
          <p:cNvSpPr/>
          <p:nvPr/>
        </p:nvSpPr>
        <p:spPr>
          <a:xfrm rot="-2973334">
            <a:off x="15376860" y="621023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5" name="Google Shape;145;p5">
            <a:extLst>
              <a:ext uri="{FF2B5EF4-FFF2-40B4-BE49-F238E27FC236}">
                <a16:creationId xmlns:a16="http://schemas.microsoft.com/office/drawing/2014/main" id="{00162A81-E7F4-363D-1FD5-0AAD8EC4DEA4}"/>
              </a:ext>
            </a:extLst>
          </p:cNvPr>
          <p:cNvSpPr/>
          <p:nvPr/>
        </p:nvSpPr>
        <p:spPr>
          <a:xfrm rot="-7436615">
            <a:off x="14312512" y="728946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6" name="Google Shape;146;p5">
            <a:extLst>
              <a:ext uri="{FF2B5EF4-FFF2-40B4-BE49-F238E27FC236}">
                <a16:creationId xmlns:a16="http://schemas.microsoft.com/office/drawing/2014/main" id="{6D850E7D-8875-D00F-1EA5-1102A06DF8FA}"/>
              </a:ext>
            </a:extLst>
          </p:cNvPr>
          <p:cNvSpPr/>
          <p:nvPr/>
        </p:nvSpPr>
        <p:spPr>
          <a:xfrm rot="-7436615">
            <a:off x="16701196" y="6810621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6204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"/>
          <p:cNvSpPr/>
          <p:nvPr/>
        </p:nvSpPr>
        <p:spPr>
          <a:xfrm rot="10800000" flipH="1">
            <a:off x="9223231" y="8895219"/>
            <a:ext cx="11552272" cy="1596314"/>
          </a:xfrm>
          <a:custGeom>
            <a:avLst/>
            <a:gdLst/>
            <a:ahLst/>
            <a:cxnLst/>
            <a:rect l="l" t="t" r="r" b="b"/>
            <a:pathLst>
              <a:path w="11552272" h="1596314" extrusionOk="0">
                <a:moveTo>
                  <a:pt x="11552272" y="0"/>
                </a:moveTo>
                <a:lnTo>
                  <a:pt x="0" y="0"/>
                </a:lnTo>
                <a:lnTo>
                  <a:pt x="0" y="1596314"/>
                </a:lnTo>
                <a:lnTo>
                  <a:pt x="11552272" y="1596314"/>
                </a:lnTo>
                <a:lnTo>
                  <a:pt x="1155227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6"/>
          <p:cNvSpPr/>
          <p:nvPr/>
        </p:nvSpPr>
        <p:spPr>
          <a:xfrm flipH="1">
            <a:off x="-2649686" y="-149539"/>
            <a:ext cx="11546413" cy="1595504"/>
          </a:xfrm>
          <a:custGeom>
            <a:avLst/>
            <a:gdLst/>
            <a:ahLst/>
            <a:cxnLst/>
            <a:rect l="l" t="t" r="r" b="b"/>
            <a:pathLst>
              <a:path w="11546413" h="1595504" extrusionOk="0">
                <a:moveTo>
                  <a:pt x="11546413" y="0"/>
                </a:moveTo>
                <a:lnTo>
                  <a:pt x="0" y="0"/>
                </a:lnTo>
                <a:lnTo>
                  <a:pt x="0" y="1595505"/>
                </a:lnTo>
                <a:lnTo>
                  <a:pt x="11546413" y="1595505"/>
                </a:lnTo>
                <a:lnTo>
                  <a:pt x="11546413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3" name="Google Shape;153;p6"/>
          <p:cNvSpPr/>
          <p:nvPr/>
        </p:nvSpPr>
        <p:spPr>
          <a:xfrm rot="-860641">
            <a:off x="932502" y="78714"/>
            <a:ext cx="1737858" cy="1583030"/>
          </a:xfrm>
          <a:custGeom>
            <a:avLst/>
            <a:gdLst/>
            <a:ahLst/>
            <a:cxnLst/>
            <a:rect l="l" t="t" r="r" b="b"/>
            <a:pathLst>
              <a:path w="1737858" h="1583030" extrusionOk="0">
                <a:moveTo>
                  <a:pt x="0" y="0"/>
                </a:moveTo>
                <a:lnTo>
                  <a:pt x="1737858" y="0"/>
                </a:lnTo>
                <a:lnTo>
                  <a:pt x="1737858" y="1583031"/>
                </a:lnTo>
                <a:lnTo>
                  <a:pt x="0" y="1583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4" name="Google Shape;154;p6"/>
          <p:cNvSpPr/>
          <p:nvPr/>
        </p:nvSpPr>
        <p:spPr>
          <a:xfrm rot="1420323" flipH="1">
            <a:off x="13057984" y="-325938"/>
            <a:ext cx="3617028" cy="3833073"/>
          </a:xfrm>
          <a:custGeom>
            <a:avLst/>
            <a:gdLst/>
            <a:ahLst/>
            <a:cxnLst/>
            <a:rect l="l" t="t" r="r" b="b"/>
            <a:pathLst>
              <a:path w="3617028" h="3833073" extrusionOk="0">
                <a:moveTo>
                  <a:pt x="0" y="3833073"/>
                </a:moveTo>
                <a:lnTo>
                  <a:pt x="3617027" y="3833073"/>
                </a:lnTo>
                <a:lnTo>
                  <a:pt x="3617027" y="0"/>
                </a:lnTo>
                <a:lnTo>
                  <a:pt x="0" y="0"/>
                </a:lnTo>
                <a:lnTo>
                  <a:pt x="0" y="3833073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5" name="Google Shape;155;p6"/>
          <p:cNvSpPr/>
          <p:nvPr/>
        </p:nvSpPr>
        <p:spPr>
          <a:xfrm rot="-4072150">
            <a:off x="8495794" y="5870439"/>
            <a:ext cx="3944869" cy="3822937"/>
          </a:xfrm>
          <a:custGeom>
            <a:avLst/>
            <a:gdLst/>
            <a:ahLst/>
            <a:cxnLst/>
            <a:rect l="l" t="t" r="r" b="b"/>
            <a:pathLst>
              <a:path w="3944869" h="3822937" extrusionOk="0">
                <a:moveTo>
                  <a:pt x="0" y="0"/>
                </a:moveTo>
                <a:lnTo>
                  <a:pt x="3944869" y="0"/>
                </a:lnTo>
                <a:lnTo>
                  <a:pt x="3944869" y="3822937"/>
                </a:lnTo>
                <a:lnTo>
                  <a:pt x="0" y="38229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6" name="Google Shape;156;p6"/>
          <p:cNvSpPr/>
          <p:nvPr/>
        </p:nvSpPr>
        <p:spPr>
          <a:xfrm>
            <a:off x="16364812" y="3492758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3" y="0"/>
                </a:lnTo>
                <a:lnTo>
                  <a:pt x="667703" y="1158474"/>
                </a:lnTo>
                <a:lnTo>
                  <a:pt x="0" y="1158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7" name="Google Shape;157;p6"/>
          <p:cNvSpPr/>
          <p:nvPr/>
        </p:nvSpPr>
        <p:spPr>
          <a:xfrm rot="2806456">
            <a:off x="15831409" y="4651232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8" name="Google Shape;158;p6"/>
          <p:cNvSpPr/>
          <p:nvPr/>
        </p:nvSpPr>
        <p:spPr>
          <a:xfrm rot="-7436615">
            <a:off x="16925449" y="5588480"/>
            <a:ext cx="667703" cy="1158475"/>
          </a:xfrm>
          <a:custGeom>
            <a:avLst/>
            <a:gdLst/>
            <a:ahLst/>
            <a:cxnLst/>
            <a:rect l="l" t="t" r="r" b="b"/>
            <a:pathLst>
              <a:path w="667703" h="1158475" extrusionOk="0">
                <a:moveTo>
                  <a:pt x="0" y="0"/>
                </a:moveTo>
                <a:lnTo>
                  <a:pt x="667702" y="0"/>
                </a:lnTo>
                <a:lnTo>
                  <a:pt x="667702" y="1158475"/>
                </a:lnTo>
                <a:lnTo>
                  <a:pt x="0" y="11584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9" name="Google Shape;159;p6"/>
          <p:cNvSpPr txBox="1"/>
          <p:nvPr/>
        </p:nvSpPr>
        <p:spPr>
          <a:xfrm>
            <a:off x="1259452" y="3637275"/>
            <a:ext cx="14255094" cy="137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5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Nepieciešams: mūzika, sagatavoti jautājumi</a:t>
            </a:r>
            <a:endParaRPr/>
          </a:p>
        </p:txBody>
      </p:sp>
      <p:sp>
        <p:nvSpPr>
          <p:cNvPr id="160" name="Google Shape;160;p6"/>
          <p:cNvSpPr/>
          <p:nvPr/>
        </p:nvSpPr>
        <p:spPr>
          <a:xfrm>
            <a:off x="2743" y="5395534"/>
            <a:ext cx="7608947" cy="4891466"/>
          </a:xfrm>
          <a:custGeom>
            <a:avLst/>
            <a:gdLst/>
            <a:ahLst/>
            <a:cxnLst/>
            <a:rect l="l" t="t" r="r" b="b"/>
            <a:pathLst>
              <a:path w="7608947" h="4891466" extrusionOk="0">
                <a:moveTo>
                  <a:pt x="0" y="0"/>
                </a:moveTo>
                <a:lnTo>
                  <a:pt x="7608947" y="0"/>
                </a:lnTo>
                <a:lnTo>
                  <a:pt x="7608947" y="4891466"/>
                </a:lnTo>
                <a:lnTo>
                  <a:pt x="0" y="48914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1" name="Google Shape;161;p6"/>
          <p:cNvSpPr txBox="1"/>
          <p:nvPr/>
        </p:nvSpPr>
        <p:spPr>
          <a:xfrm>
            <a:off x="763497" y="-831433"/>
            <a:ext cx="14863800" cy="1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Pajautā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US" sz="10986" b="1" i="0" u="none" strike="noStrike" cap="none" dirty="0" err="1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Pastāsti</a:t>
            </a:r>
            <a:r>
              <a:rPr lang="en-US" sz="10986" b="1" i="0" u="none" strike="noStrike" cap="none" dirty="0">
                <a:solidFill>
                  <a:srgbClr val="C16146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iezums">
  <a:themeElements>
    <a:clrScheme name="Griezums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Griezums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riezums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437</Words>
  <Application>Microsoft Office PowerPoint</Application>
  <PresentationFormat>Pielāgots</PresentationFormat>
  <Paragraphs>80</Paragraphs>
  <Slides>23</Slides>
  <Notes>17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2</vt:i4>
      </vt:variant>
      <vt:variant>
        <vt:lpstr>Slaidu virsraksti</vt:lpstr>
      </vt:variant>
      <vt:variant>
        <vt:i4>23</vt:i4>
      </vt:variant>
    </vt:vector>
  </HeadingPairs>
  <TitlesOfParts>
    <vt:vector size="31" baseType="lpstr">
      <vt:lpstr>Arial</vt:lpstr>
      <vt:lpstr>Calibri</vt:lpstr>
      <vt:lpstr>Franklin Gothic Book</vt:lpstr>
      <vt:lpstr>Google Sans</vt:lpstr>
      <vt:lpstr>Maiandra GD</vt:lpstr>
      <vt:lpstr>Times New Roman</vt:lpstr>
      <vt:lpstr>Office Theme</vt:lpstr>
      <vt:lpstr>Griezums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Radošās domāšanas uzdevums</vt:lpstr>
      <vt:lpstr>Radošās domāšanas uzdevums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Trenējam abas smadzeņu puslodes</vt:lpstr>
      <vt:lpstr>PowerPoint prezentācija</vt:lpstr>
      <vt:lpstr>Dažas interesantas metodes</vt:lpstr>
      <vt:lpstr>Kā radīt vidi, kas rosina laimīgas (pozitīvas) emocijas?</vt:lpstr>
      <vt:lpstr>Fi – Fa – Fu - Supermens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KristineL</dc:creator>
  <cp:lastModifiedBy>MVG</cp:lastModifiedBy>
  <cp:revision>18</cp:revision>
  <dcterms:created xsi:type="dcterms:W3CDTF">2006-08-16T00:00:00Z</dcterms:created>
  <dcterms:modified xsi:type="dcterms:W3CDTF">2025-01-10T06:00:45Z</dcterms:modified>
</cp:coreProperties>
</file>