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3" r:id="rId8"/>
    <p:sldId id="264" r:id="rId9"/>
    <p:sldId id="265" r:id="rId10"/>
    <p:sldId id="267" r:id="rId11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02918B-9054-4602-92F0-9ACD59A10C01}" type="datetimeFigureOut">
              <a:rPr lang="lv-LV" smtClean="0"/>
              <a:t>11.04.2024</a:t>
            </a:fld>
            <a:endParaRPr lang="lv-LV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DFE0289-8E39-4D45-BB5C-BE9AB6813A44}" type="slidenum">
              <a:rPr lang="lv-LV" smtClean="0"/>
              <a:t>‹#›</a:t>
            </a:fld>
            <a:endParaRPr lang="lv-LV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lv-LV" b="1" dirty="0"/>
              <a:t>Darbosimies zaļi un videi draudzīgi!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Praktiskās darbnīcas vadītāja </a:t>
            </a:r>
          </a:p>
          <a:p>
            <a:r>
              <a:rPr lang="lv-LV" dirty="0"/>
              <a:t>Eva Pētersone</a:t>
            </a:r>
          </a:p>
          <a:p>
            <a:r>
              <a:rPr lang="lv-LV" dirty="0"/>
              <a:t>MVĢ ķīmijas skolotāja</a:t>
            </a:r>
          </a:p>
        </p:txBody>
      </p:sp>
    </p:spTree>
    <p:extLst>
      <p:ext uri="{BB962C8B-B14F-4D97-AF65-F5344CB8AC3E}">
        <p14:creationId xmlns:p14="http://schemas.microsoft.com/office/powerpoint/2010/main" val="1390014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PALDIES!</a:t>
            </a:r>
          </a:p>
        </p:txBody>
      </p:sp>
      <p:pic>
        <p:nvPicPr>
          <p:cNvPr id="4098" name="Picture 2" descr="C:\Users\user\Desktop\chemical_strategy-thumb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80162" y="1935163"/>
            <a:ext cx="6783675" cy="4389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2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5B200C8-3278-1CAC-D76C-58D8E1CE4A2F}"/>
              </a:ext>
            </a:extLst>
          </p:cNvPr>
          <p:cNvSpPr txBox="1"/>
          <p:nvPr/>
        </p:nvSpPr>
        <p:spPr>
          <a:xfrm>
            <a:off x="683568" y="1124744"/>
            <a:ext cx="748883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lv-LV" sz="5000" b="1" dirty="0">
                <a:solidFill>
                  <a:schemeClr val="tx2"/>
                </a:solidFill>
                <a:latin typeface="+mj-lt"/>
              </a:rPr>
              <a:t>Zaļā ķīmija un vides ķīmija</a:t>
            </a:r>
          </a:p>
          <a:p>
            <a:endParaRPr lang="lv-LV" dirty="0"/>
          </a:p>
          <a:p>
            <a:pPr algn="ctr"/>
            <a:r>
              <a:rPr lang="lv-LV" sz="3200" dirty="0">
                <a:solidFill>
                  <a:schemeClr val="accent3">
                    <a:lumMod val="75000"/>
                  </a:schemeClr>
                </a:solidFill>
              </a:rPr>
              <a:t>Zaļā ķīmija </a:t>
            </a:r>
            <a:r>
              <a:rPr lang="lv-LV" sz="3200" dirty="0"/>
              <a:t>veicina jaunu vielu sintēzes</a:t>
            </a:r>
          </a:p>
          <a:p>
            <a:pPr algn="ctr"/>
            <a:r>
              <a:rPr lang="lv-LV" sz="3200" dirty="0"/>
              <a:t>metožu izstrādi, kurās tiek samazināta vai</a:t>
            </a:r>
          </a:p>
          <a:p>
            <a:pPr algn="ctr"/>
            <a:r>
              <a:rPr lang="lv-LV" sz="3200" dirty="0"/>
              <a:t>pilnībā novērsta kaitīgu vielu un vides</a:t>
            </a:r>
          </a:p>
          <a:p>
            <a:pPr algn="ctr"/>
            <a:r>
              <a:rPr lang="lv-LV" sz="3200" dirty="0"/>
              <a:t>piesārņojuma rašanās.</a:t>
            </a:r>
          </a:p>
          <a:p>
            <a:pPr algn="ctr"/>
            <a:endParaRPr lang="lv-LV" sz="3200" dirty="0"/>
          </a:p>
          <a:p>
            <a:pPr algn="ctr"/>
            <a:r>
              <a:rPr lang="lv-LV" sz="3200" dirty="0">
                <a:solidFill>
                  <a:srgbClr val="00B050"/>
                </a:solidFill>
              </a:rPr>
              <a:t>Vides ķīmija </a:t>
            </a:r>
            <a:r>
              <a:rPr lang="lv-LV" sz="3200" dirty="0"/>
              <a:t>pēta vides piesārņojumu un</a:t>
            </a:r>
          </a:p>
          <a:p>
            <a:pPr algn="ctr"/>
            <a:r>
              <a:rPr lang="lv-LV" sz="3200" dirty="0"/>
              <a:t>piesārņojuma ietekmi uz vidi.</a:t>
            </a:r>
          </a:p>
        </p:txBody>
      </p:sp>
    </p:spTree>
    <p:extLst>
      <p:ext uri="{BB962C8B-B14F-4D97-AF65-F5344CB8AC3E}">
        <p14:creationId xmlns:p14="http://schemas.microsoft.com/office/powerpoint/2010/main" val="18645689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Kā pagatavot vannas bumbas?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457200">
              <a:lnSpc>
                <a:spcPct val="107000"/>
              </a:lnSpc>
              <a:spcAft>
                <a:spcPts val="800"/>
              </a:spcAft>
            </a:pPr>
            <a:r>
              <a:rPr lang="lv-LV" kern="100" dirty="0">
                <a:ea typeface="Calibri"/>
                <a:cs typeface="Times New Roman"/>
              </a:rPr>
              <a:t>Vannas bumbas uzlabo labsajūtu, turklāt vannas bumbām var būt dažāds efekts – uzmundrinošs, nomierinošs, attīrošs. Kā papildināt šo pieredzi, padarot to īpašu? </a:t>
            </a:r>
            <a:endParaRPr lang="lv-LV" sz="2400" kern="100" dirty="0"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784442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lv-LV" sz="4400" b="1" dirty="0"/>
              <a:t>Sasniedzamais rezultāts: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lv-LV" sz="3600" dirty="0">
                <a:ea typeface="Calibri"/>
                <a:cs typeface="Times New Roman"/>
              </a:rPr>
              <a:t>Izvērtē ražošanas procesa ietekmi uz vidi un atbilstību “zaļās ķīmijas” principiem.</a:t>
            </a:r>
            <a:endParaRPr lang="lv-LV" sz="3600" dirty="0"/>
          </a:p>
        </p:txBody>
      </p:sp>
    </p:spTree>
    <p:extLst>
      <p:ext uri="{BB962C8B-B14F-4D97-AF65-F5344CB8AC3E}">
        <p14:creationId xmlns:p14="http://schemas.microsoft.com/office/powerpoint/2010/main" val="1265311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Piederumi un vielas: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3600" kern="100" dirty="0">
                <a:ea typeface="Calibri"/>
                <a:cs typeface="Times New Roman"/>
              </a:rPr>
              <a:t>Mērcilindrs 25 ml, svari 500 g, trauks(bļoda), 2 </a:t>
            </a:r>
            <a:r>
              <a:rPr lang="lv-LV" sz="3600" kern="100" dirty="0" err="1">
                <a:ea typeface="Calibri"/>
                <a:cs typeface="Times New Roman"/>
              </a:rPr>
              <a:t>vārglāzes</a:t>
            </a:r>
            <a:r>
              <a:rPr lang="lv-LV" sz="3600" kern="100" dirty="0">
                <a:ea typeface="Calibri"/>
                <a:cs typeface="Times New Roman"/>
              </a:rPr>
              <a:t> 150 ml, 1 vārglāze 100 ml, izsmidzināmā ūdens pudele 100 ml; 50 g citronskābe, 125 g dzeramā soda, 25 g piena pulveris, 15 ml vīnogu kauliņu eļļa vai olīveļļa, 10 pilieni ēteriskās eļļas, ūdens.  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1089550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r>
              <a:rPr lang="lv-LV" sz="3600" b="1" dirty="0"/>
              <a:t>Darba gaita: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124744"/>
            <a:ext cx="8280920" cy="5472608"/>
          </a:xfrm>
        </p:spPr>
        <p:txBody>
          <a:bodyPr>
            <a:noAutofit/>
          </a:bodyPr>
          <a:lstStyle/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lv-LV" sz="2400" kern="100" dirty="0">
                <a:ea typeface="Calibri"/>
                <a:cs typeface="Times New Roman"/>
              </a:rPr>
              <a:t>Traukā samaisa 50 g citronskābi, 125 g dzeramo sodu un 25 g piena pulveri, iegūstot viendabīgu masu. </a:t>
            </a: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lv-LV" sz="2400" b="1" kern="100" dirty="0">
                <a:ea typeface="Calibri"/>
                <a:cs typeface="Times New Roman"/>
              </a:rPr>
              <a:t>Pakāpeniski </a:t>
            </a:r>
            <a:r>
              <a:rPr lang="lv-LV" sz="2400" kern="100" dirty="0">
                <a:ea typeface="Calibri"/>
                <a:cs typeface="Times New Roman"/>
              </a:rPr>
              <a:t>pievieno aptuveni 15 ml vīnogu kauliņu eļļu. Rūpīgi samaisa, līdz iegūst mitrai smilšu masai līdzīgu konsistenci.</a:t>
            </a: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lv-LV" sz="2400" kern="100" dirty="0">
                <a:ea typeface="Calibri"/>
                <a:cs typeface="Times New Roman"/>
              </a:rPr>
              <a:t>No ūdens izsmidzināmās pudeles, </a:t>
            </a:r>
            <a:r>
              <a:rPr lang="lv-LV" sz="2400" b="1" kern="100" dirty="0">
                <a:ea typeface="Calibri"/>
                <a:cs typeface="Times New Roman"/>
              </a:rPr>
              <a:t>pakāpeniski</a:t>
            </a:r>
            <a:r>
              <a:rPr lang="lv-LV" sz="2400" kern="100" dirty="0">
                <a:ea typeface="Calibri"/>
                <a:cs typeface="Times New Roman"/>
              </a:rPr>
              <a:t> pievieno ūdeni. Iegūto masu, vienlaicīgi ar ūdens pievienošanu, maisa. </a:t>
            </a:r>
            <a:r>
              <a:rPr lang="lv-LV" sz="2400" i="1" kern="100" dirty="0">
                <a:ea typeface="Calibri"/>
                <a:cs typeface="Times New Roman"/>
              </a:rPr>
              <a:t>(Masai jābūt tādai, lai no tās var izveidot cietas bumbas.)</a:t>
            </a:r>
            <a:endParaRPr lang="lv-LV" sz="2400" kern="100" dirty="0">
              <a:ea typeface="Calibri"/>
              <a:cs typeface="Times New Roman"/>
            </a:endParaRP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lv-LV" sz="2400" kern="100" dirty="0">
                <a:ea typeface="Calibri"/>
                <a:cs typeface="Times New Roman"/>
              </a:rPr>
              <a:t> Pievieno dažus pilienus ēteriskās eļļas. </a:t>
            </a: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lv-LV" sz="2400" kern="100" dirty="0">
                <a:ea typeface="Calibri"/>
                <a:cs typeface="Times New Roman"/>
              </a:rPr>
              <a:t>Pagatavo noteiktas formas vannas bumbas.</a:t>
            </a:r>
          </a:p>
          <a:p>
            <a:pPr lvl="0">
              <a:lnSpc>
                <a:spcPct val="107000"/>
              </a:lnSpc>
              <a:buFont typeface="+mj-lt"/>
              <a:buAutoNum type="arabicPeriod"/>
            </a:pPr>
            <a:r>
              <a:rPr lang="lv-LV" sz="2400" kern="100" dirty="0">
                <a:ea typeface="Calibri"/>
                <a:cs typeface="Times New Roman"/>
              </a:rPr>
              <a:t>Ļauj tām aptuveni 1 diennakti sacietēt un izžūt.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lv-LV" sz="2400" kern="100" dirty="0">
                <a:ea typeface="Calibri"/>
                <a:cs typeface="Times New Roman"/>
              </a:rPr>
              <a:t>Iepako maisiņā, lai tām nepiekļūst gaiss. </a:t>
            </a:r>
          </a:p>
          <a:p>
            <a:endParaRPr lang="lv-LV" sz="2000" dirty="0"/>
          </a:p>
        </p:txBody>
      </p:sp>
    </p:spTree>
    <p:extLst>
      <p:ext uri="{BB962C8B-B14F-4D97-AF65-F5344CB8AC3E}">
        <p14:creationId xmlns:p14="http://schemas.microsoft.com/office/powerpoint/2010/main" val="18720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6792"/>
            <a:ext cx="8229600" cy="252028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lv-LV" b="1" kern="100" dirty="0">
                <a:ea typeface="Calibri"/>
                <a:cs typeface="Times New Roman"/>
              </a:rPr>
              <a:t>Izvērtēt iegūtā produkta atbilstību “zaļās ķīmijas” pamatprincipiem!</a:t>
            </a:r>
            <a:br>
              <a:rPr lang="lv-LV" sz="3600" kern="100" dirty="0">
                <a:ea typeface="Calibri"/>
                <a:cs typeface="Times New Roman"/>
              </a:rPr>
            </a:b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449992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688" y="692697"/>
            <a:ext cx="7404744" cy="4608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693890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3788" y="1556792"/>
            <a:ext cx="7078612" cy="43204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65231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93</TotalTime>
  <Words>281</Words>
  <Application>Microsoft Office PowerPoint</Application>
  <PresentationFormat>Slaidrāde ekrānā (4:3)</PresentationFormat>
  <Paragraphs>29</Paragraphs>
  <Slides>10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10</vt:i4>
      </vt:variant>
    </vt:vector>
  </HeadingPairs>
  <TitlesOfParts>
    <vt:vector size="14" baseType="lpstr">
      <vt:lpstr>Calibri</vt:lpstr>
      <vt:lpstr>Constantia</vt:lpstr>
      <vt:lpstr>Wingdings 2</vt:lpstr>
      <vt:lpstr>Flow</vt:lpstr>
      <vt:lpstr>Darbosimies zaļi un videi draudzīgi!</vt:lpstr>
      <vt:lpstr>PowerPoint prezentācija</vt:lpstr>
      <vt:lpstr>Kā pagatavot vannas bumbas?</vt:lpstr>
      <vt:lpstr>Sasniedzamais rezultāts:</vt:lpstr>
      <vt:lpstr>Piederumi un vielas:</vt:lpstr>
      <vt:lpstr>Darba gaita:</vt:lpstr>
      <vt:lpstr>Izvērtēt iegūtā produkta atbilstību “zaļās ķīmijas” pamatprincipiem! </vt:lpstr>
      <vt:lpstr>PowerPoint prezentācija</vt:lpstr>
      <vt:lpstr>PowerPoint prezentācija</vt:lpstr>
      <vt:lpstr>PALDIES!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Darbosimies zaļi un videi draudzīgi!</dc:title>
  <dc:creator>user</dc:creator>
  <cp:lastModifiedBy>MVG</cp:lastModifiedBy>
  <cp:revision>18</cp:revision>
  <dcterms:created xsi:type="dcterms:W3CDTF">2024-03-10T15:23:40Z</dcterms:created>
  <dcterms:modified xsi:type="dcterms:W3CDTF">2024-04-11T09:33:16Z</dcterms:modified>
</cp:coreProperties>
</file>