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1" r:id="rId2"/>
  </p:sldMasterIdLst>
  <p:notesMasterIdLst>
    <p:notesMasterId r:id="rId23"/>
  </p:notesMasterIdLst>
  <p:sldIdLst>
    <p:sldId id="256" r:id="rId3"/>
    <p:sldId id="257" r:id="rId4"/>
    <p:sldId id="258" r:id="rId5"/>
    <p:sldId id="259" r:id="rId6"/>
    <p:sldId id="261" r:id="rId7"/>
    <p:sldId id="262" r:id="rId8"/>
    <p:sldId id="275" r:id="rId9"/>
    <p:sldId id="276" r:id="rId10"/>
    <p:sldId id="274" r:id="rId11"/>
    <p:sldId id="271" r:id="rId12"/>
    <p:sldId id="263" r:id="rId13"/>
    <p:sldId id="264" r:id="rId14"/>
    <p:sldId id="265" r:id="rId15"/>
    <p:sldId id="266" r:id="rId16"/>
    <p:sldId id="268" r:id="rId17"/>
    <p:sldId id="267" r:id="rId18"/>
    <p:sldId id="269" r:id="rId19"/>
    <p:sldId id="270" r:id="rId20"/>
    <p:sldId id="272" r:id="rId21"/>
    <p:sldId id="273" r:id="rId22"/>
  </p:sldIdLst>
  <p:sldSz cx="9144000" cy="6858000" type="screen4x3"/>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44" autoAdjust="0"/>
    <p:restoredTop sz="94624" autoAdjust="0"/>
  </p:normalViewPr>
  <p:slideViewPr>
    <p:cSldViewPr>
      <p:cViewPr varScale="1">
        <p:scale>
          <a:sx n="108" d="100"/>
          <a:sy n="108" d="100"/>
        </p:scale>
        <p:origin x="960" y="96"/>
      </p:cViewPr>
      <p:guideLst>
        <p:guide orient="horz" pos="2160"/>
        <p:guide pos="2880"/>
      </p:guideLst>
    </p:cSldViewPr>
  </p:slideViewPr>
  <p:outlineViewPr>
    <p:cViewPr>
      <p:scale>
        <a:sx n="33" d="100"/>
        <a:sy n="33" d="100"/>
      </p:scale>
      <p:origin x="6" y="44628"/>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cm"/>
          <inkml:channel name="T" type="integer" max="2.14748E9" units="dev"/>
        </inkml:traceFormat>
        <inkml:channelProperties>
          <inkml:channelProperty channel="X" name="resolution" value="229.07579" units="1/cm"/>
          <inkml:channelProperty channel="Y" name="resolution" value="406.7908" units="1/cm"/>
          <inkml:channelProperty channel="F" name="resolution" value="25.41279" units="1/cm"/>
          <inkml:channelProperty channel="T" name="resolution" value="1" units="1/dev"/>
        </inkml:channelProperties>
      </inkml:inkSource>
      <inkml:timestamp xml:id="ts0" timeString="2022-04-28T11:54:32.781"/>
    </inkml:context>
    <inkml:brush xml:id="br0">
      <inkml:brushProperty name="width" value="0.05292" units="cm"/>
      <inkml:brushProperty name="height" value="0.05292" units="cm"/>
      <inkml:brushProperty name="color" value="#FF0000"/>
    </inkml:brush>
  </inkml:definitions>
  <inkml:trace contextRef="#ctx0" brushRef="#br0">20696 11582 201 0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lv-LV"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3512E5-83E4-4973-BE46-53D4D4F71FA8}" type="datetimeFigureOut">
              <a:rPr lang="lv-LV" smtClean="0"/>
              <a:pPr/>
              <a:t>28.04.2022</a:t>
            </a:fld>
            <a:endParaRPr lang="lv-LV"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lv-LV"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lv-LV"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7E2F49E-8528-4970-A8F6-EFBD60028D30}" type="slidenum">
              <a:rPr lang="lv-LV" smtClean="0"/>
              <a:pPr/>
              <a:t>‹#›</a:t>
            </a:fld>
            <a:endParaRPr lang="lv-LV"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lv-LV" dirty="0"/>
          </a:p>
        </p:txBody>
      </p:sp>
      <p:sp>
        <p:nvSpPr>
          <p:cNvPr id="4" name="Slide Number Placeholder 3"/>
          <p:cNvSpPr>
            <a:spLocks noGrp="1"/>
          </p:cNvSpPr>
          <p:nvPr>
            <p:ph type="sldNum" sz="quarter" idx="10"/>
          </p:nvPr>
        </p:nvSpPr>
        <p:spPr/>
        <p:txBody>
          <a:bodyPr/>
          <a:lstStyle/>
          <a:p>
            <a:fld id="{47E2F49E-8528-4970-A8F6-EFBD60028D30}" type="slidenum">
              <a:rPr lang="lv-LV" smtClean="0"/>
              <a:pPr/>
              <a:t>2</a:t>
            </a:fld>
            <a:endParaRPr lang="lv-LV"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lv-LV" dirty="0"/>
          </a:p>
        </p:txBody>
      </p:sp>
      <p:sp>
        <p:nvSpPr>
          <p:cNvPr id="4" name="Slide Number Placeholder 3"/>
          <p:cNvSpPr>
            <a:spLocks noGrp="1"/>
          </p:cNvSpPr>
          <p:nvPr>
            <p:ph type="sldNum" sz="quarter" idx="10"/>
          </p:nvPr>
        </p:nvSpPr>
        <p:spPr/>
        <p:txBody>
          <a:bodyPr/>
          <a:lstStyle/>
          <a:p>
            <a:fld id="{47E2F49E-8528-4970-A8F6-EFBD60028D30}" type="slidenum">
              <a:rPr lang="lv-LV" smtClean="0"/>
              <a:pPr/>
              <a:t>3</a:t>
            </a:fld>
            <a:endParaRPr lang="lv-LV"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v-LV" sz="1200" b="0" i="0" kern="1200" dirty="0">
                <a:solidFill>
                  <a:schemeClr val="tx1"/>
                </a:solidFill>
                <a:latin typeface="+mn-lt"/>
                <a:ea typeface="+mn-ea"/>
                <a:cs typeface="+mn-cs"/>
              </a:rPr>
              <a:t> </a:t>
            </a:r>
            <a:endParaRPr lang="lv-LV" dirty="0"/>
          </a:p>
          <a:p>
            <a:endParaRPr lang="lv-LV" dirty="0"/>
          </a:p>
        </p:txBody>
      </p:sp>
      <p:sp>
        <p:nvSpPr>
          <p:cNvPr id="4" name="Slide Number Placeholder 3"/>
          <p:cNvSpPr>
            <a:spLocks noGrp="1"/>
          </p:cNvSpPr>
          <p:nvPr>
            <p:ph type="sldNum" sz="quarter" idx="10"/>
          </p:nvPr>
        </p:nvSpPr>
        <p:spPr/>
        <p:txBody>
          <a:bodyPr/>
          <a:lstStyle/>
          <a:p>
            <a:fld id="{47E2F49E-8528-4970-A8F6-EFBD60028D30}" type="slidenum">
              <a:rPr lang="lv-LV" smtClean="0"/>
              <a:pPr/>
              <a:t>4</a:t>
            </a:fld>
            <a:endParaRPr lang="lv-LV"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rot="10800000" flipH="1">
            <a:off x="-1411582" y="-1543200"/>
            <a:ext cx="4436782" cy="4952456"/>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10;p2"/>
          <p:cNvSpPr/>
          <p:nvPr/>
        </p:nvSpPr>
        <p:spPr>
          <a:xfrm>
            <a:off x="1062825" y="4494000"/>
            <a:ext cx="775608" cy="1350605"/>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rgbClr val="A0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11;p2"/>
          <p:cNvSpPr/>
          <p:nvPr/>
        </p:nvSpPr>
        <p:spPr>
          <a:xfrm>
            <a:off x="7605425" y="456233"/>
            <a:ext cx="2052600" cy="2736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 name="Google Shape;12;p2"/>
          <p:cNvGrpSpPr/>
          <p:nvPr/>
        </p:nvGrpSpPr>
        <p:grpSpPr>
          <a:xfrm>
            <a:off x="6412578" y="-853426"/>
            <a:ext cx="1962482" cy="2604379"/>
            <a:chOff x="386328" y="2672681"/>
            <a:chExt cx="1962482" cy="1953284"/>
          </a:xfrm>
        </p:grpSpPr>
        <p:sp>
          <p:nvSpPr>
            <p:cNvPr id="13" name="Google Shape;13;p2"/>
            <p:cNvSpPr/>
            <p:nvPr/>
          </p:nvSpPr>
          <p:spPr>
            <a:xfrm>
              <a:off x="602590" y="3031586"/>
              <a:ext cx="2321" cy="2364"/>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14;p2"/>
            <p:cNvSpPr/>
            <p:nvPr/>
          </p:nvSpPr>
          <p:spPr>
            <a:xfrm>
              <a:off x="386328" y="2672681"/>
              <a:ext cx="1962482" cy="1953284"/>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15;p2"/>
            <p:cNvSpPr/>
            <p:nvPr/>
          </p:nvSpPr>
          <p:spPr>
            <a:xfrm>
              <a:off x="795817" y="2846396"/>
              <a:ext cx="10401" cy="808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16;p2"/>
            <p:cNvSpPr/>
            <p:nvPr/>
          </p:nvSpPr>
          <p:spPr>
            <a:xfrm>
              <a:off x="906269" y="2679600"/>
              <a:ext cx="308321" cy="260014"/>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17;p2"/>
            <p:cNvSpPr/>
            <p:nvPr/>
          </p:nvSpPr>
          <p:spPr>
            <a:xfrm>
              <a:off x="1314642" y="2672681"/>
              <a:ext cx="309481" cy="266933"/>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18;p2"/>
            <p:cNvSpPr/>
            <p:nvPr/>
          </p:nvSpPr>
          <p:spPr>
            <a:xfrm>
              <a:off x="1724131" y="2785411"/>
              <a:ext cx="117372" cy="69065"/>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19;p2"/>
            <p:cNvSpPr/>
            <p:nvPr/>
          </p:nvSpPr>
          <p:spPr>
            <a:xfrm>
              <a:off x="1874810" y="2808447"/>
              <a:ext cx="6962" cy="131167"/>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0;p2"/>
            <p:cNvSpPr/>
            <p:nvPr/>
          </p:nvSpPr>
          <p:spPr>
            <a:xfrm>
              <a:off x="451868" y="3289279"/>
              <a:ext cx="2364" cy="4642"/>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21;p2"/>
            <p:cNvSpPr/>
            <p:nvPr/>
          </p:nvSpPr>
          <p:spPr>
            <a:xfrm>
              <a:off x="516292" y="3153513"/>
              <a:ext cx="88620" cy="55269"/>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 name="Google Shape;22;p2"/>
            <p:cNvSpPr/>
            <p:nvPr/>
          </p:nvSpPr>
          <p:spPr>
            <a:xfrm>
              <a:off x="704963" y="2940732"/>
              <a:ext cx="308321" cy="353189"/>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23;p2"/>
            <p:cNvSpPr/>
            <p:nvPr/>
          </p:nvSpPr>
          <p:spPr>
            <a:xfrm>
              <a:off x="1113335" y="2940732"/>
              <a:ext cx="309481" cy="35202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 name="Google Shape;24;p2"/>
            <p:cNvSpPr/>
            <p:nvPr/>
          </p:nvSpPr>
          <p:spPr>
            <a:xfrm>
              <a:off x="1522825" y="2940732"/>
              <a:ext cx="308321" cy="35202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25;p2"/>
            <p:cNvSpPr/>
            <p:nvPr/>
          </p:nvSpPr>
          <p:spPr>
            <a:xfrm>
              <a:off x="1931197" y="2975243"/>
              <a:ext cx="308321" cy="317518"/>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26;p2"/>
            <p:cNvSpPr/>
            <p:nvPr/>
          </p:nvSpPr>
          <p:spPr>
            <a:xfrm>
              <a:off x="389766" y="3559565"/>
              <a:ext cx="8080" cy="10401"/>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27;p2"/>
            <p:cNvSpPr/>
            <p:nvPr/>
          </p:nvSpPr>
          <p:spPr>
            <a:xfrm>
              <a:off x="497897" y="3303075"/>
              <a:ext cx="308321" cy="35202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28;p2"/>
            <p:cNvSpPr/>
            <p:nvPr/>
          </p:nvSpPr>
          <p:spPr>
            <a:xfrm>
              <a:off x="906269" y="3303075"/>
              <a:ext cx="308321" cy="35202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29;p2"/>
            <p:cNvSpPr/>
            <p:nvPr/>
          </p:nvSpPr>
          <p:spPr>
            <a:xfrm>
              <a:off x="1314642" y="3303075"/>
              <a:ext cx="309481" cy="35202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 name="Google Shape;30;p2"/>
            <p:cNvSpPr/>
            <p:nvPr/>
          </p:nvSpPr>
          <p:spPr>
            <a:xfrm>
              <a:off x="1724131" y="3301915"/>
              <a:ext cx="308321" cy="353189"/>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 name="Google Shape;31;p2"/>
            <p:cNvSpPr/>
            <p:nvPr/>
          </p:nvSpPr>
          <p:spPr>
            <a:xfrm>
              <a:off x="2132503" y="3301915"/>
              <a:ext cx="207109" cy="353189"/>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Google Shape;32;p2"/>
            <p:cNvSpPr/>
            <p:nvPr/>
          </p:nvSpPr>
          <p:spPr>
            <a:xfrm>
              <a:off x="395525" y="3644703"/>
              <a:ext cx="209386" cy="35202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 name="Google Shape;33;p2"/>
            <p:cNvSpPr/>
            <p:nvPr/>
          </p:nvSpPr>
          <p:spPr>
            <a:xfrm>
              <a:off x="704963" y="3644703"/>
              <a:ext cx="308321" cy="35202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 name="Google Shape;34;p2"/>
            <p:cNvSpPr/>
            <p:nvPr/>
          </p:nvSpPr>
          <p:spPr>
            <a:xfrm>
              <a:off x="1113335" y="3644703"/>
              <a:ext cx="309481" cy="35202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35;p2"/>
            <p:cNvSpPr/>
            <p:nvPr/>
          </p:nvSpPr>
          <p:spPr>
            <a:xfrm>
              <a:off x="1522825" y="3644703"/>
              <a:ext cx="308321" cy="35202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36;p2"/>
            <p:cNvSpPr/>
            <p:nvPr/>
          </p:nvSpPr>
          <p:spPr>
            <a:xfrm>
              <a:off x="1931197" y="3644703"/>
              <a:ext cx="308321" cy="35202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37;p2"/>
            <p:cNvSpPr/>
            <p:nvPr/>
          </p:nvSpPr>
          <p:spPr>
            <a:xfrm>
              <a:off x="2339569" y="3728681"/>
              <a:ext cx="6919" cy="10401"/>
            </a:xfrm>
            <a:custGeom>
              <a:avLst/>
              <a:gdLst/>
              <a:ahLst/>
              <a:cxnLst/>
              <a:rect l="l" t="t" r="r" b="b"/>
              <a:pathLst>
                <a:path w="161" h="242" extrusionOk="0">
                  <a:moveTo>
                    <a:pt x="81" y="1"/>
                  </a:moveTo>
                  <a:lnTo>
                    <a:pt x="0" y="161"/>
                  </a:lnTo>
                  <a:lnTo>
                    <a:pt x="134" y="241"/>
                  </a:lnTo>
                  <a:cubicBezTo>
                    <a:pt x="134" y="161"/>
                    <a:pt x="134" y="108"/>
                    <a:pt x="161" y="27"/>
                  </a:cubicBezTo>
                  <a:lnTo>
                    <a:pt x="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 name="Google Shape;38;p2"/>
            <p:cNvSpPr/>
            <p:nvPr/>
          </p:nvSpPr>
          <p:spPr>
            <a:xfrm>
              <a:off x="497897" y="4010528"/>
              <a:ext cx="308321" cy="314080"/>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 name="Google Shape;39;p2"/>
            <p:cNvSpPr/>
            <p:nvPr/>
          </p:nvSpPr>
          <p:spPr>
            <a:xfrm>
              <a:off x="906269" y="4010528"/>
              <a:ext cx="308321" cy="35202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 name="Google Shape;40;p2"/>
            <p:cNvSpPr/>
            <p:nvPr/>
          </p:nvSpPr>
          <p:spPr>
            <a:xfrm>
              <a:off x="1314642" y="4010528"/>
              <a:ext cx="309481" cy="35202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 name="Google Shape;41;p2"/>
            <p:cNvSpPr/>
            <p:nvPr/>
          </p:nvSpPr>
          <p:spPr>
            <a:xfrm>
              <a:off x="1724131" y="4010528"/>
              <a:ext cx="308321" cy="35202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 name="Google Shape;42;p2"/>
            <p:cNvSpPr/>
            <p:nvPr/>
          </p:nvSpPr>
          <p:spPr>
            <a:xfrm>
              <a:off x="2132503" y="4095623"/>
              <a:ext cx="84021" cy="52948"/>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 name="Google Shape;43;p2"/>
            <p:cNvSpPr/>
            <p:nvPr/>
          </p:nvSpPr>
          <p:spPr>
            <a:xfrm>
              <a:off x="890153" y="4437294"/>
              <a:ext cx="123131" cy="73663"/>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 name="Google Shape;44;p2"/>
            <p:cNvSpPr/>
            <p:nvPr/>
          </p:nvSpPr>
          <p:spPr>
            <a:xfrm>
              <a:off x="855642" y="4352156"/>
              <a:ext cx="6962" cy="139247"/>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 name="Google Shape;45;p2"/>
            <p:cNvSpPr/>
            <p:nvPr/>
          </p:nvSpPr>
          <p:spPr>
            <a:xfrm>
              <a:off x="1113335" y="4352156"/>
              <a:ext cx="309481" cy="273810"/>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 name="Google Shape;46;p2"/>
            <p:cNvSpPr/>
            <p:nvPr/>
          </p:nvSpPr>
          <p:spPr>
            <a:xfrm>
              <a:off x="1522825" y="4352156"/>
              <a:ext cx="308321" cy="26577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 name="Google Shape;47;p2"/>
            <p:cNvSpPr/>
            <p:nvPr/>
          </p:nvSpPr>
          <p:spPr>
            <a:xfrm>
              <a:off x="1931197" y="4437294"/>
              <a:ext cx="13839" cy="10401"/>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48" name="Google Shape;48;p2"/>
          <p:cNvSpPr/>
          <p:nvPr/>
        </p:nvSpPr>
        <p:spPr>
          <a:xfrm>
            <a:off x="-125" y="6132567"/>
            <a:ext cx="9144321" cy="794067"/>
          </a:xfrm>
          <a:custGeom>
            <a:avLst/>
            <a:gdLst/>
            <a:ahLst/>
            <a:cxnLst/>
            <a:rect l="l" t="t" r="r" b="b"/>
            <a:pathLst>
              <a:path w="287196" h="23822" extrusionOk="0">
                <a:moveTo>
                  <a:pt x="1" y="0"/>
                </a:moveTo>
                <a:lnTo>
                  <a:pt x="1" y="23822"/>
                </a:lnTo>
                <a:lnTo>
                  <a:pt x="287196" y="23822"/>
                </a:lnTo>
                <a:lnTo>
                  <a:pt x="287196" y="0"/>
                </a:lnTo>
                <a:close/>
              </a:path>
            </a:pathLst>
          </a:custGeom>
          <a:solidFill>
            <a:srgbClr val="C8A5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 name="Google Shape;49;p2"/>
          <p:cNvSpPr txBox="1">
            <a:spLocks noGrp="1"/>
          </p:cNvSpPr>
          <p:nvPr>
            <p:ph type="ctrTitle"/>
          </p:nvPr>
        </p:nvSpPr>
        <p:spPr>
          <a:xfrm>
            <a:off x="1283094" y="1721000"/>
            <a:ext cx="6577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500" b="1">
                <a:solidFill>
                  <a:srgbClr val="806860"/>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r>
              <a:rPr lang="en-US"/>
              <a:t>Click to edit Master title style</a:t>
            </a:r>
            <a:endParaRPr/>
          </a:p>
        </p:txBody>
      </p:sp>
      <p:sp>
        <p:nvSpPr>
          <p:cNvPr id="50" name="Google Shape;50;p2"/>
          <p:cNvSpPr txBox="1">
            <a:spLocks noGrp="1"/>
          </p:cNvSpPr>
          <p:nvPr>
            <p:ph type="subTitle" idx="1"/>
          </p:nvPr>
        </p:nvSpPr>
        <p:spPr>
          <a:xfrm>
            <a:off x="1283100" y="4526167"/>
            <a:ext cx="6577800" cy="610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500">
                <a:latin typeface="Manjari"/>
                <a:ea typeface="Manjari"/>
                <a:cs typeface="Manjari"/>
                <a:sym typeface="Manjari"/>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r>
              <a:rPr lang="en-US"/>
              <a:t>Click to edit Master subtitle style</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7"/>
        <p:cNvGrpSpPr/>
        <p:nvPr/>
      </p:nvGrpSpPr>
      <p:grpSpPr>
        <a:xfrm>
          <a:off x="0" y="0"/>
          <a:ext cx="0" cy="0"/>
          <a:chOff x="0" y="0"/>
          <a:chExt cx="0" cy="0"/>
        </a:xfrm>
      </p:grpSpPr>
      <p:sp>
        <p:nvSpPr>
          <p:cNvPr id="168" name="Google Shape;168;p11"/>
          <p:cNvSpPr/>
          <p:nvPr/>
        </p:nvSpPr>
        <p:spPr>
          <a:xfrm rot="-3415034" flipH="1">
            <a:off x="4557782" y="1654614"/>
            <a:ext cx="6419477" cy="4095305"/>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9" name="Google Shape;169;p11"/>
          <p:cNvSpPr/>
          <p:nvPr/>
        </p:nvSpPr>
        <p:spPr>
          <a:xfrm rot="5400000">
            <a:off x="-2071544" y="3703832"/>
            <a:ext cx="6542176" cy="3196913"/>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 name="Google Shape;170;p11"/>
          <p:cNvGrpSpPr/>
          <p:nvPr/>
        </p:nvGrpSpPr>
        <p:grpSpPr>
          <a:xfrm rot="10800000" flipH="1">
            <a:off x="-135159" y="-729591"/>
            <a:ext cx="1696762" cy="2251771"/>
            <a:chOff x="2414491" y="671177"/>
            <a:chExt cx="1830972" cy="1822411"/>
          </a:xfrm>
        </p:grpSpPr>
        <p:sp>
          <p:nvSpPr>
            <p:cNvPr id="171" name="Google Shape;171;p11"/>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2" name="Google Shape;172;p11"/>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3" name="Google Shape;173;p11"/>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4" name="Google Shape;174;p11"/>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5" name="Google Shape;175;p11"/>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 name="Google Shape;176;p11"/>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 name="Google Shape;177;p11"/>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8" name="Google Shape;178;p11"/>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 name="Google Shape;179;p11"/>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0" name="Google Shape;180;p11"/>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1" name="Google Shape;181;p11"/>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 name="Google Shape;182;p11"/>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3" name="Google Shape;183;p11"/>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4" name="Google Shape;184;p11"/>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5" name="Google Shape;185;p11"/>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6" name="Google Shape;186;p11"/>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7" name="Google Shape;187;p11"/>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8" name="Google Shape;188;p11"/>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189;p11"/>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0" name="Google Shape;190;p11"/>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 name="Google Shape;191;p11"/>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2" name="Google Shape;192;p11"/>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3" name="Google Shape;193;p11"/>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194;p11"/>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5" name="Google Shape;195;p11"/>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6" name="Google Shape;196;p11"/>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 name="Google Shape;197;p11"/>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8" name="Google Shape;198;p11"/>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9" name="Google Shape;199;p11"/>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0" name="Google Shape;200;p11"/>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1" name="Google Shape;201;p11"/>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 name="Google Shape;202;p11"/>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3" name="Google Shape;203;p11"/>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04;p11"/>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05" name="Google Shape;205;p11"/>
          <p:cNvSpPr/>
          <p:nvPr/>
        </p:nvSpPr>
        <p:spPr>
          <a:xfrm>
            <a:off x="1661788" y="1921936"/>
            <a:ext cx="1434654" cy="1687309"/>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 name="Google Shape;206;p11"/>
          <p:cNvSpPr txBox="1">
            <a:spLocks noGrp="1"/>
          </p:cNvSpPr>
          <p:nvPr>
            <p:ph type="title" hasCustomPrompt="1"/>
          </p:nvPr>
        </p:nvSpPr>
        <p:spPr>
          <a:xfrm>
            <a:off x="2967200" y="1921917"/>
            <a:ext cx="5142900" cy="2385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solidFill>
                  <a:schemeClr val="lt2"/>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207" name="Google Shape;207;p11"/>
          <p:cNvSpPr txBox="1">
            <a:spLocks noGrp="1"/>
          </p:cNvSpPr>
          <p:nvPr>
            <p:ph type="body" idx="1"/>
          </p:nvPr>
        </p:nvSpPr>
        <p:spPr>
          <a:xfrm>
            <a:off x="2967200" y="4315617"/>
            <a:ext cx="5142900" cy="5912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sz="1600">
                <a:solidFill>
                  <a:schemeClr val="lt2"/>
                </a:solidFill>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pPr lvl="0"/>
            <a:r>
              <a:rPr lang="en-US"/>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8"/>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09"/>
        <p:cNvGrpSpPr/>
        <p:nvPr/>
      </p:nvGrpSpPr>
      <p:grpSpPr>
        <a:xfrm>
          <a:off x="0" y="0"/>
          <a:ext cx="0" cy="0"/>
          <a:chOff x="0" y="0"/>
          <a:chExt cx="0" cy="0"/>
        </a:xfrm>
      </p:grpSpPr>
      <p:sp>
        <p:nvSpPr>
          <p:cNvPr id="210" name="Google Shape;210;p13"/>
          <p:cNvSpPr/>
          <p:nvPr/>
        </p:nvSpPr>
        <p:spPr>
          <a:xfrm>
            <a:off x="7233675" y="-973433"/>
            <a:ext cx="3030078" cy="4648916"/>
          </a:xfrm>
          <a:custGeom>
            <a:avLst/>
            <a:gdLst/>
            <a:ahLst/>
            <a:cxnLst/>
            <a:rect l="l" t="t" r="r" b="b"/>
            <a:pathLst>
              <a:path w="72386" h="83294" extrusionOk="0">
                <a:moveTo>
                  <a:pt x="50403" y="3137"/>
                </a:moveTo>
                <a:cubicBezTo>
                  <a:pt x="56941" y="6272"/>
                  <a:pt x="64246" y="10108"/>
                  <a:pt x="60711" y="17614"/>
                </a:cubicBezTo>
                <a:cubicBezTo>
                  <a:pt x="57175" y="25119"/>
                  <a:pt x="44632" y="42031"/>
                  <a:pt x="52938" y="45433"/>
                </a:cubicBezTo>
                <a:cubicBezTo>
                  <a:pt x="61211" y="48803"/>
                  <a:pt x="72386" y="48302"/>
                  <a:pt x="71885" y="57942"/>
                </a:cubicBezTo>
                <a:cubicBezTo>
                  <a:pt x="71351" y="67583"/>
                  <a:pt x="54640" y="83294"/>
                  <a:pt x="40096" y="76189"/>
                </a:cubicBezTo>
                <a:cubicBezTo>
                  <a:pt x="25552" y="69084"/>
                  <a:pt x="35359" y="53839"/>
                  <a:pt x="20982" y="50137"/>
                </a:cubicBezTo>
                <a:cubicBezTo>
                  <a:pt x="6605" y="46434"/>
                  <a:pt x="1" y="20916"/>
                  <a:pt x="6939" y="13477"/>
                </a:cubicBezTo>
                <a:cubicBezTo>
                  <a:pt x="13877" y="6039"/>
                  <a:pt x="43865" y="1"/>
                  <a:pt x="50403" y="313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 name="Google Shape;211;p13"/>
          <p:cNvSpPr/>
          <p:nvPr/>
        </p:nvSpPr>
        <p:spPr>
          <a:xfrm rot="2540379">
            <a:off x="-721411" y="4670041"/>
            <a:ext cx="2268525" cy="2593767"/>
          </a:xfrm>
          <a:custGeom>
            <a:avLst/>
            <a:gdLst/>
            <a:ahLst/>
            <a:cxnLst/>
            <a:rect l="l" t="t" r="r" b="b"/>
            <a:pathLst>
              <a:path w="40029" h="34326" extrusionOk="0">
                <a:moveTo>
                  <a:pt x="7939" y="1669"/>
                </a:moveTo>
                <a:cubicBezTo>
                  <a:pt x="12943" y="3370"/>
                  <a:pt x="11275" y="10875"/>
                  <a:pt x="18780" y="8040"/>
                </a:cubicBezTo>
                <a:cubicBezTo>
                  <a:pt x="26286" y="5238"/>
                  <a:pt x="30722" y="3770"/>
                  <a:pt x="35392" y="8040"/>
                </a:cubicBezTo>
                <a:cubicBezTo>
                  <a:pt x="40029" y="12343"/>
                  <a:pt x="29621" y="14411"/>
                  <a:pt x="33991" y="20682"/>
                </a:cubicBezTo>
                <a:cubicBezTo>
                  <a:pt x="38361" y="26920"/>
                  <a:pt x="27520" y="34325"/>
                  <a:pt x="19814" y="30523"/>
                </a:cubicBezTo>
                <a:cubicBezTo>
                  <a:pt x="12109" y="26720"/>
                  <a:pt x="4937" y="23851"/>
                  <a:pt x="2502" y="16613"/>
                </a:cubicBezTo>
                <a:cubicBezTo>
                  <a:pt x="0" y="9207"/>
                  <a:pt x="2936" y="1"/>
                  <a:pt x="7939" y="166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 name="Google Shape;212;p13"/>
          <p:cNvSpPr txBox="1">
            <a:spLocks noGrp="1"/>
          </p:cNvSpPr>
          <p:nvPr>
            <p:ph type="subTitle" idx="1"/>
          </p:nvPr>
        </p:nvSpPr>
        <p:spPr>
          <a:xfrm>
            <a:off x="3905700" y="4506900"/>
            <a:ext cx="1923600" cy="13724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800"/>
              <a:buNone/>
              <a:defRPr sz="16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r>
              <a:rPr lang="en-US"/>
              <a:t>Click to edit Master subtitle style</a:t>
            </a:r>
            <a:endParaRPr/>
          </a:p>
        </p:txBody>
      </p:sp>
      <p:sp>
        <p:nvSpPr>
          <p:cNvPr id="213" name="Google Shape;213;p13"/>
          <p:cNvSpPr txBox="1">
            <a:spLocks noGrp="1"/>
          </p:cNvSpPr>
          <p:nvPr>
            <p:ph type="subTitle" idx="2"/>
          </p:nvPr>
        </p:nvSpPr>
        <p:spPr>
          <a:xfrm>
            <a:off x="1391100" y="4506900"/>
            <a:ext cx="1923600" cy="13724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800"/>
              <a:buNone/>
              <a:defRPr sz="16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r>
              <a:rPr lang="en-US"/>
              <a:t>Click to edit Master subtitle style</a:t>
            </a:r>
            <a:endParaRPr/>
          </a:p>
        </p:txBody>
      </p:sp>
      <p:sp>
        <p:nvSpPr>
          <p:cNvPr id="214" name="Google Shape;214;p13"/>
          <p:cNvSpPr txBox="1">
            <a:spLocks noGrp="1"/>
          </p:cNvSpPr>
          <p:nvPr>
            <p:ph type="title"/>
          </p:nvPr>
        </p:nvSpPr>
        <p:spPr>
          <a:xfrm>
            <a:off x="713250" y="697367"/>
            <a:ext cx="77175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rPr lang="en-US"/>
              <a:t>Click to edit Master title style</a:t>
            </a:r>
            <a:endParaRPr/>
          </a:p>
        </p:txBody>
      </p:sp>
      <p:sp>
        <p:nvSpPr>
          <p:cNvPr id="215" name="Google Shape;215;p13">
            <a:hlinkClick r:id="rId2" action="ppaction://hlinksldjump"/>
          </p:cNvPr>
          <p:cNvSpPr txBox="1">
            <a:spLocks noGrp="1"/>
          </p:cNvSpPr>
          <p:nvPr>
            <p:ph type="subTitle" idx="3"/>
          </p:nvPr>
        </p:nvSpPr>
        <p:spPr>
          <a:xfrm>
            <a:off x="1391100" y="1912633"/>
            <a:ext cx="1923600" cy="6060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2000"/>
              <a:buFont typeface="Hammersmith One"/>
              <a:buNone/>
              <a:defRPr sz="2000" b="1">
                <a:solidFill>
                  <a:schemeClr val="accent2"/>
                </a:solidFill>
                <a:latin typeface="Hammersmith One"/>
                <a:ea typeface="Hammersmith One"/>
                <a:cs typeface="Hammersmith One"/>
                <a:sym typeface="Hammersmith One"/>
              </a:defRPr>
            </a:lvl1pPr>
            <a:lvl2pPr lvl="1" rtl="0">
              <a:spcBef>
                <a:spcPts val="0"/>
              </a:spcBef>
              <a:spcAft>
                <a:spcPts val="0"/>
              </a:spcAft>
              <a:buSzPts val="2000"/>
              <a:buFont typeface="Hammersmith One"/>
              <a:buNone/>
              <a:defRPr sz="2000">
                <a:latin typeface="Hammersmith One"/>
                <a:ea typeface="Hammersmith One"/>
                <a:cs typeface="Hammersmith One"/>
                <a:sym typeface="Hammersmith One"/>
              </a:defRPr>
            </a:lvl2pPr>
            <a:lvl3pPr lvl="2" rtl="0">
              <a:spcBef>
                <a:spcPts val="0"/>
              </a:spcBef>
              <a:spcAft>
                <a:spcPts val="0"/>
              </a:spcAft>
              <a:buSzPts val="2000"/>
              <a:buFont typeface="Hammersmith One"/>
              <a:buNone/>
              <a:defRPr sz="2000">
                <a:latin typeface="Hammersmith One"/>
                <a:ea typeface="Hammersmith One"/>
                <a:cs typeface="Hammersmith One"/>
                <a:sym typeface="Hammersmith One"/>
              </a:defRPr>
            </a:lvl3pPr>
            <a:lvl4pPr lvl="3" rtl="0">
              <a:spcBef>
                <a:spcPts val="0"/>
              </a:spcBef>
              <a:spcAft>
                <a:spcPts val="0"/>
              </a:spcAft>
              <a:buSzPts val="2000"/>
              <a:buFont typeface="Hammersmith One"/>
              <a:buNone/>
              <a:defRPr sz="2000">
                <a:latin typeface="Hammersmith One"/>
                <a:ea typeface="Hammersmith One"/>
                <a:cs typeface="Hammersmith One"/>
                <a:sym typeface="Hammersmith One"/>
              </a:defRPr>
            </a:lvl4pPr>
            <a:lvl5pPr lvl="4" rtl="0">
              <a:spcBef>
                <a:spcPts val="0"/>
              </a:spcBef>
              <a:spcAft>
                <a:spcPts val="0"/>
              </a:spcAft>
              <a:buSzPts val="2000"/>
              <a:buFont typeface="Hammersmith One"/>
              <a:buNone/>
              <a:defRPr sz="2000">
                <a:latin typeface="Hammersmith One"/>
                <a:ea typeface="Hammersmith One"/>
                <a:cs typeface="Hammersmith One"/>
                <a:sym typeface="Hammersmith One"/>
              </a:defRPr>
            </a:lvl5pPr>
            <a:lvl6pPr lvl="5" rtl="0">
              <a:spcBef>
                <a:spcPts val="0"/>
              </a:spcBef>
              <a:spcAft>
                <a:spcPts val="0"/>
              </a:spcAft>
              <a:buSzPts val="2000"/>
              <a:buFont typeface="Hammersmith One"/>
              <a:buNone/>
              <a:defRPr sz="2000">
                <a:latin typeface="Hammersmith One"/>
                <a:ea typeface="Hammersmith One"/>
                <a:cs typeface="Hammersmith One"/>
                <a:sym typeface="Hammersmith One"/>
              </a:defRPr>
            </a:lvl6pPr>
            <a:lvl7pPr lvl="6" rtl="0">
              <a:spcBef>
                <a:spcPts val="0"/>
              </a:spcBef>
              <a:spcAft>
                <a:spcPts val="0"/>
              </a:spcAft>
              <a:buSzPts val="2000"/>
              <a:buFont typeface="Hammersmith One"/>
              <a:buNone/>
              <a:defRPr sz="2000">
                <a:latin typeface="Hammersmith One"/>
                <a:ea typeface="Hammersmith One"/>
                <a:cs typeface="Hammersmith One"/>
                <a:sym typeface="Hammersmith One"/>
              </a:defRPr>
            </a:lvl7pPr>
            <a:lvl8pPr lvl="7" rtl="0">
              <a:spcBef>
                <a:spcPts val="0"/>
              </a:spcBef>
              <a:spcAft>
                <a:spcPts val="0"/>
              </a:spcAft>
              <a:buSzPts val="2000"/>
              <a:buFont typeface="Hammersmith One"/>
              <a:buNone/>
              <a:defRPr sz="2000">
                <a:latin typeface="Hammersmith One"/>
                <a:ea typeface="Hammersmith One"/>
                <a:cs typeface="Hammersmith One"/>
                <a:sym typeface="Hammersmith One"/>
              </a:defRPr>
            </a:lvl8pPr>
            <a:lvl9pPr lvl="8" rtl="0">
              <a:spcBef>
                <a:spcPts val="0"/>
              </a:spcBef>
              <a:spcAft>
                <a:spcPts val="0"/>
              </a:spcAft>
              <a:buSzPts val="2000"/>
              <a:buFont typeface="Hammersmith One"/>
              <a:buNone/>
              <a:defRPr sz="2000">
                <a:latin typeface="Hammersmith One"/>
                <a:ea typeface="Hammersmith One"/>
                <a:cs typeface="Hammersmith One"/>
                <a:sym typeface="Hammersmith One"/>
              </a:defRPr>
            </a:lvl9pPr>
          </a:lstStyle>
          <a:p>
            <a:r>
              <a:rPr lang="en-US"/>
              <a:t>Click to edit Master subtitle style</a:t>
            </a:r>
            <a:endParaRPr/>
          </a:p>
        </p:txBody>
      </p:sp>
      <p:sp>
        <p:nvSpPr>
          <p:cNvPr id="216" name="Google Shape;216;p13">
            <a:hlinkClick r:id="" action="ppaction://noaction"/>
          </p:cNvPr>
          <p:cNvSpPr txBox="1">
            <a:spLocks noGrp="1"/>
          </p:cNvSpPr>
          <p:nvPr>
            <p:ph type="subTitle" idx="4"/>
          </p:nvPr>
        </p:nvSpPr>
        <p:spPr>
          <a:xfrm>
            <a:off x="3905700" y="1912633"/>
            <a:ext cx="1923600" cy="6060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2000"/>
              <a:buFont typeface="Hammersmith One"/>
              <a:buNone/>
              <a:defRPr sz="2000" b="1">
                <a:solidFill>
                  <a:schemeClr val="accent2"/>
                </a:solidFill>
                <a:latin typeface="Hammersmith One"/>
                <a:ea typeface="Hammersmith One"/>
                <a:cs typeface="Hammersmith One"/>
                <a:sym typeface="Hammersmith One"/>
              </a:defRPr>
            </a:lvl1pPr>
            <a:lvl2pPr lvl="1" rtl="0">
              <a:spcBef>
                <a:spcPts val="0"/>
              </a:spcBef>
              <a:spcAft>
                <a:spcPts val="0"/>
              </a:spcAft>
              <a:buSzPts val="2000"/>
              <a:buFont typeface="Hammersmith One"/>
              <a:buNone/>
              <a:defRPr sz="2000">
                <a:latin typeface="Hammersmith One"/>
                <a:ea typeface="Hammersmith One"/>
                <a:cs typeface="Hammersmith One"/>
                <a:sym typeface="Hammersmith One"/>
              </a:defRPr>
            </a:lvl2pPr>
            <a:lvl3pPr lvl="2" rtl="0">
              <a:spcBef>
                <a:spcPts val="0"/>
              </a:spcBef>
              <a:spcAft>
                <a:spcPts val="0"/>
              </a:spcAft>
              <a:buSzPts val="2000"/>
              <a:buFont typeface="Hammersmith One"/>
              <a:buNone/>
              <a:defRPr sz="2000">
                <a:latin typeface="Hammersmith One"/>
                <a:ea typeface="Hammersmith One"/>
                <a:cs typeface="Hammersmith One"/>
                <a:sym typeface="Hammersmith One"/>
              </a:defRPr>
            </a:lvl3pPr>
            <a:lvl4pPr lvl="3" rtl="0">
              <a:spcBef>
                <a:spcPts val="0"/>
              </a:spcBef>
              <a:spcAft>
                <a:spcPts val="0"/>
              </a:spcAft>
              <a:buSzPts val="2000"/>
              <a:buFont typeface="Hammersmith One"/>
              <a:buNone/>
              <a:defRPr sz="2000">
                <a:latin typeface="Hammersmith One"/>
                <a:ea typeface="Hammersmith One"/>
                <a:cs typeface="Hammersmith One"/>
                <a:sym typeface="Hammersmith One"/>
              </a:defRPr>
            </a:lvl4pPr>
            <a:lvl5pPr lvl="4" rtl="0">
              <a:spcBef>
                <a:spcPts val="0"/>
              </a:spcBef>
              <a:spcAft>
                <a:spcPts val="0"/>
              </a:spcAft>
              <a:buSzPts val="2000"/>
              <a:buFont typeface="Hammersmith One"/>
              <a:buNone/>
              <a:defRPr sz="2000">
                <a:latin typeface="Hammersmith One"/>
                <a:ea typeface="Hammersmith One"/>
                <a:cs typeface="Hammersmith One"/>
                <a:sym typeface="Hammersmith One"/>
              </a:defRPr>
            </a:lvl5pPr>
            <a:lvl6pPr lvl="5" rtl="0">
              <a:spcBef>
                <a:spcPts val="0"/>
              </a:spcBef>
              <a:spcAft>
                <a:spcPts val="0"/>
              </a:spcAft>
              <a:buSzPts val="2000"/>
              <a:buFont typeface="Hammersmith One"/>
              <a:buNone/>
              <a:defRPr sz="2000">
                <a:latin typeface="Hammersmith One"/>
                <a:ea typeface="Hammersmith One"/>
                <a:cs typeface="Hammersmith One"/>
                <a:sym typeface="Hammersmith One"/>
              </a:defRPr>
            </a:lvl6pPr>
            <a:lvl7pPr lvl="6" rtl="0">
              <a:spcBef>
                <a:spcPts val="0"/>
              </a:spcBef>
              <a:spcAft>
                <a:spcPts val="0"/>
              </a:spcAft>
              <a:buSzPts val="2000"/>
              <a:buFont typeface="Hammersmith One"/>
              <a:buNone/>
              <a:defRPr sz="2000">
                <a:latin typeface="Hammersmith One"/>
                <a:ea typeface="Hammersmith One"/>
                <a:cs typeface="Hammersmith One"/>
                <a:sym typeface="Hammersmith One"/>
              </a:defRPr>
            </a:lvl7pPr>
            <a:lvl8pPr lvl="7" rtl="0">
              <a:spcBef>
                <a:spcPts val="0"/>
              </a:spcBef>
              <a:spcAft>
                <a:spcPts val="0"/>
              </a:spcAft>
              <a:buSzPts val="2000"/>
              <a:buFont typeface="Hammersmith One"/>
              <a:buNone/>
              <a:defRPr sz="2000">
                <a:latin typeface="Hammersmith One"/>
                <a:ea typeface="Hammersmith One"/>
                <a:cs typeface="Hammersmith One"/>
                <a:sym typeface="Hammersmith One"/>
              </a:defRPr>
            </a:lvl8pPr>
            <a:lvl9pPr lvl="8" rtl="0">
              <a:spcBef>
                <a:spcPts val="0"/>
              </a:spcBef>
              <a:spcAft>
                <a:spcPts val="0"/>
              </a:spcAft>
              <a:buSzPts val="2000"/>
              <a:buFont typeface="Hammersmith One"/>
              <a:buNone/>
              <a:defRPr sz="2000">
                <a:latin typeface="Hammersmith One"/>
                <a:ea typeface="Hammersmith One"/>
                <a:cs typeface="Hammersmith One"/>
                <a:sym typeface="Hammersmith One"/>
              </a:defRPr>
            </a:lvl9pPr>
          </a:lstStyle>
          <a:p>
            <a:r>
              <a:rPr lang="en-US"/>
              <a:t>Click to edit Master subtitle style</a:t>
            </a:r>
            <a:endParaRPr/>
          </a:p>
        </p:txBody>
      </p:sp>
      <p:sp>
        <p:nvSpPr>
          <p:cNvPr id="217" name="Google Shape;217;p13">
            <a:hlinkClick r:id="" action="ppaction://noaction"/>
          </p:cNvPr>
          <p:cNvSpPr txBox="1">
            <a:spLocks noGrp="1"/>
          </p:cNvSpPr>
          <p:nvPr>
            <p:ph type="subTitle" idx="5"/>
          </p:nvPr>
        </p:nvSpPr>
        <p:spPr>
          <a:xfrm>
            <a:off x="1391100" y="3989716"/>
            <a:ext cx="1923600" cy="6060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2000"/>
              <a:buFont typeface="Hammersmith One"/>
              <a:buNone/>
              <a:defRPr sz="2000" b="1">
                <a:solidFill>
                  <a:schemeClr val="accent2"/>
                </a:solidFill>
                <a:latin typeface="Hammersmith One"/>
                <a:ea typeface="Hammersmith One"/>
                <a:cs typeface="Hammersmith One"/>
                <a:sym typeface="Hammersmith One"/>
              </a:defRPr>
            </a:lvl1pPr>
            <a:lvl2pPr lvl="1" rtl="0">
              <a:spcBef>
                <a:spcPts val="0"/>
              </a:spcBef>
              <a:spcAft>
                <a:spcPts val="0"/>
              </a:spcAft>
              <a:buSzPts val="2000"/>
              <a:buFont typeface="Hammersmith One"/>
              <a:buNone/>
              <a:defRPr sz="2000">
                <a:latin typeface="Hammersmith One"/>
                <a:ea typeface="Hammersmith One"/>
                <a:cs typeface="Hammersmith One"/>
                <a:sym typeface="Hammersmith One"/>
              </a:defRPr>
            </a:lvl2pPr>
            <a:lvl3pPr lvl="2" rtl="0">
              <a:spcBef>
                <a:spcPts val="0"/>
              </a:spcBef>
              <a:spcAft>
                <a:spcPts val="0"/>
              </a:spcAft>
              <a:buSzPts val="2000"/>
              <a:buFont typeface="Hammersmith One"/>
              <a:buNone/>
              <a:defRPr sz="2000">
                <a:latin typeface="Hammersmith One"/>
                <a:ea typeface="Hammersmith One"/>
                <a:cs typeface="Hammersmith One"/>
                <a:sym typeface="Hammersmith One"/>
              </a:defRPr>
            </a:lvl3pPr>
            <a:lvl4pPr lvl="3" rtl="0">
              <a:spcBef>
                <a:spcPts val="0"/>
              </a:spcBef>
              <a:spcAft>
                <a:spcPts val="0"/>
              </a:spcAft>
              <a:buSzPts val="2000"/>
              <a:buFont typeface="Hammersmith One"/>
              <a:buNone/>
              <a:defRPr sz="2000">
                <a:latin typeface="Hammersmith One"/>
                <a:ea typeface="Hammersmith One"/>
                <a:cs typeface="Hammersmith One"/>
                <a:sym typeface="Hammersmith One"/>
              </a:defRPr>
            </a:lvl4pPr>
            <a:lvl5pPr lvl="4" rtl="0">
              <a:spcBef>
                <a:spcPts val="0"/>
              </a:spcBef>
              <a:spcAft>
                <a:spcPts val="0"/>
              </a:spcAft>
              <a:buSzPts val="2000"/>
              <a:buFont typeface="Hammersmith One"/>
              <a:buNone/>
              <a:defRPr sz="2000">
                <a:latin typeface="Hammersmith One"/>
                <a:ea typeface="Hammersmith One"/>
                <a:cs typeface="Hammersmith One"/>
                <a:sym typeface="Hammersmith One"/>
              </a:defRPr>
            </a:lvl5pPr>
            <a:lvl6pPr lvl="5" rtl="0">
              <a:spcBef>
                <a:spcPts val="0"/>
              </a:spcBef>
              <a:spcAft>
                <a:spcPts val="0"/>
              </a:spcAft>
              <a:buSzPts val="2000"/>
              <a:buFont typeface="Hammersmith One"/>
              <a:buNone/>
              <a:defRPr sz="2000">
                <a:latin typeface="Hammersmith One"/>
                <a:ea typeface="Hammersmith One"/>
                <a:cs typeface="Hammersmith One"/>
                <a:sym typeface="Hammersmith One"/>
              </a:defRPr>
            </a:lvl6pPr>
            <a:lvl7pPr lvl="6" rtl="0">
              <a:spcBef>
                <a:spcPts val="0"/>
              </a:spcBef>
              <a:spcAft>
                <a:spcPts val="0"/>
              </a:spcAft>
              <a:buSzPts val="2000"/>
              <a:buFont typeface="Hammersmith One"/>
              <a:buNone/>
              <a:defRPr sz="2000">
                <a:latin typeface="Hammersmith One"/>
                <a:ea typeface="Hammersmith One"/>
                <a:cs typeface="Hammersmith One"/>
                <a:sym typeface="Hammersmith One"/>
              </a:defRPr>
            </a:lvl7pPr>
            <a:lvl8pPr lvl="7" rtl="0">
              <a:spcBef>
                <a:spcPts val="0"/>
              </a:spcBef>
              <a:spcAft>
                <a:spcPts val="0"/>
              </a:spcAft>
              <a:buSzPts val="2000"/>
              <a:buFont typeface="Hammersmith One"/>
              <a:buNone/>
              <a:defRPr sz="2000">
                <a:latin typeface="Hammersmith One"/>
                <a:ea typeface="Hammersmith One"/>
                <a:cs typeface="Hammersmith One"/>
                <a:sym typeface="Hammersmith One"/>
              </a:defRPr>
            </a:lvl8pPr>
            <a:lvl9pPr lvl="8" rtl="0">
              <a:spcBef>
                <a:spcPts val="0"/>
              </a:spcBef>
              <a:spcAft>
                <a:spcPts val="0"/>
              </a:spcAft>
              <a:buSzPts val="2000"/>
              <a:buFont typeface="Hammersmith One"/>
              <a:buNone/>
              <a:defRPr sz="2000">
                <a:latin typeface="Hammersmith One"/>
                <a:ea typeface="Hammersmith One"/>
                <a:cs typeface="Hammersmith One"/>
                <a:sym typeface="Hammersmith One"/>
              </a:defRPr>
            </a:lvl9pPr>
          </a:lstStyle>
          <a:p>
            <a:r>
              <a:rPr lang="en-US"/>
              <a:t>Click to edit Master subtitle style</a:t>
            </a:r>
            <a:endParaRPr/>
          </a:p>
        </p:txBody>
      </p:sp>
      <p:sp>
        <p:nvSpPr>
          <p:cNvPr id="218" name="Google Shape;218;p13">
            <a:hlinkClick r:id="" action="ppaction://noaction"/>
          </p:cNvPr>
          <p:cNvSpPr txBox="1">
            <a:spLocks noGrp="1"/>
          </p:cNvSpPr>
          <p:nvPr>
            <p:ph type="subTitle" idx="6"/>
          </p:nvPr>
        </p:nvSpPr>
        <p:spPr>
          <a:xfrm>
            <a:off x="3905700" y="3989716"/>
            <a:ext cx="1923600" cy="6060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2000"/>
              <a:buFont typeface="Hammersmith One"/>
              <a:buNone/>
              <a:defRPr sz="2000" b="1">
                <a:solidFill>
                  <a:schemeClr val="accent2"/>
                </a:solidFill>
                <a:latin typeface="Hammersmith One"/>
                <a:ea typeface="Hammersmith One"/>
                <a:cs typeface="Hammersmith One"/>
                <a:sym typeface="Hammersmith One"/>
              </a:defRPr>
            </a:lvl1pPr>
            <a:lvl2pPr lvl="1" rtl="0">
              <a:spcBef>
                <a:spcPts val="0"/>
              </a:spcBef>
              <a:spcAft>
                <a:spcPts val="0"/>
              </a:spcAft>
              <a:buSzPts val="2000"/>
              <a:buFont typeface="Hammersmith One"/>
              <a:buNone/>
              <a:defRPr sz="2000">
                <a:latin typeface="Hammersmith One"/>
                <a:ea typeface="Hammersmith One"/>
                <a:cs typeface="Hammersmith One"/>
                <a:sym typeface="Hammersmith One"/>
              </a:defRPr>
            </a:lvl2pPr>
            <a:lvl3pPr lvl="2" rtl="0">
              <a:spcBef>
                <a:spcPts val="0"/>
              </a:spcBef>
              <a:spcAft>
                <a:spcPts val="0"/>
              </a:spcAft>
              <a:buSzPts val="2000"/>
              <a:buFont typeface="Hammersmith One"/>
              <a:buNone/>
              <a:defRPr sz="2000">
                <a:latin typeface="Hammersmith One"/>
                <a:ea typeface="Hammersmith One"/>
                <a:cs typeface="Hammersmith One"/>
                <a:sym typeface="Hammersmith One"/>
              </a:defRPr>
            </a:lvl3pPr>
            <a:lvl4pPr lvl="3" rtl="0">
              <a:spcBef>
                <a:spcPts val="0"/>
              </a:spcBef>
              <a:spcAft>
                <a:spcPts val="0"/>
              </a:spcAft>
              <a:buSzPts val="2000"/>
              <a:buFont typeface="Hammersmith One"/>
              <a:buNone/>
              <a:defRPr sz="2000">
                <a:latin typeface="Hammersmith One"/>
                <a:ea typeface="Hammersmith One"/>
                <a:cs typeface="Hammersmith One"/>
                <a:sym typeface="Hammersmith One"/>
              </a:defRPr>
            </a:lvl4pPr>
            <a:lvl5pPr lvl="4" rtl="0">
              <a:spcBef>
                <a:spcPts val="0"/>
              </a:spcBef>
              <a:spcAft>
                <a:spcPts val="0"/>
              </a:spcAft>
              <a:buSzPts val="2000"/>
              <a:buFont typeface="Hammersmith One"/>
              <a:buNone/>
              <a:defRPr sz="2000">
                <a:latin typeface="Hammersmith One"/>
                <a:ea typeface="Hammersmith One"/>
                <a:cs typeface="Hammersmith One"/>
                <a:sym typeface="Hammersmith One"/>
              </a:defRPr>
            </a:lvl5pPr>
            <a:lvl6pPr lvl="5" rtl="0">
              <a:spcBef>
                <a:spcPts val="0"/>
              </a:spcBef>
              <a:spcAft>
                <a:spcPts val="0"/>
              </a:spcAft>
              <a:buSzPts val="2000"/>
              <a:buFont typeface="Hammersmith One"/>
              <a:buNone/>
              <a:defRPr sz="2000">
                <a:latin typeface="Hammersmith One"/>
                <a:ea typeface="Hammersmith One"/>
                <a:cs typeface="Hammersmith One"/>
                <a:sym typeface="Hammersmith One"/>
              </a:defRPr>
            </a:lvl6pPr>
            <a:lvl7pPr lvl="6" rtl="0">
              <a:spcBef>
                <a:spcPts val="0"/>
              </a:spcBef>
              <a:spcAft>
                <a:spcPts val="0"/>
              </a:spcAft>
              <a:buSzPts val="2000"/>
              <a:buFont typeface="Hammersmith One"/>
              <a:buNone/>
              <a:defRPr sz="2000">
                <a:latin typeface="Hammersmith One"/>
                <a:ea typeface="Hammersmith One"/>
                <a:cs typeface="Hammersmith One"/>
                <a:sym typeface="Hammersmith One"/>
              </a:defRPr>
            </a:lvl7pPr>
            <a:lvl8pPr lvl="7" rtl="0">
              <a:spcBef>
                <a:spcPts val="0"/>
              </a:spcBef>
              <a:spcAft>
                <a:spcPts val="0"/>
              </a:spcAft>
              <a:buSzPts val="2000"/>
              <a:buFont typeface="Hammersmith One"/>
              <a:buNone/>
              <a:defRPr sz="2000">
                <a:latin typeface="Hammersmith One"/>
                <a:ea typeface="Hammersmith One"/>
                <a:cs typeface="Hammersmith One"/>
                <a:sym typeface="Hammersmith One"/>
              </a:defRPr>
            </a:lvl8pPr>
            <a:lvl9pPr lvl="8" rtl="0">
              <a:spcBef>
                <a:spcPts val="0"/>
              </a:spcBef>
              <a:spcAft>
                <a:spcPts val="0"/>
              </a:spcAft>
              <a:buSzPts val="2000"/>
              <a:buFont typeface="Hammersmith One"/>
              <a:buNone/>
              <a:defRPr sz="2000">
                <a:latin typeface="Hammersmith One"/>
                <a:ea typeface="Hammersmith One"/>
                <a:cs typeface="Hammersmith One"/>
                <a:sym typeface="Hammersmith One"/>
              </a:defRPr>
            </a:lvl9pPr>
          </a:lstStyle>
          <a:p>
            <a:r>
              <a:rPr lang="en-US"/>
              <a:t>Click to edit Master subtitle style</a:t>
            </a:r>
            <a:endParaRPr/>
          </a:p>
        </p:txBody>
      </p:sp>
      <p:sp>
        <p:nvSpPr>
          <p:cNvPr id="219" name="Google Shape;219;p13"/>
          <p:cNvSpPr txBox="1">
            <a:spLocks noGrp="1"/>
          </p:cNvSpPr>
          <p:nvPr>
            <p:ph type="subTitle" idx="7"/>
          </p:nvPr>
        </p:nvSpPr>
        <p:spPr>
          <a:xfrm>
            <a:off x="1391100" y="2433612"/>
            <a:ext cx="1923600" cy="13724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800"/>
              <a:buNone/>
              <a:defRPr sz="16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r>
              <a:rPr lang="en-US"/>
              <a:t>Click to edit Master subtitle style</a:t>
            </a:r>
            <a:endParaRPr/>
          </a:p>
        </p:txBody>
      </p:sp>
      <p:sp>
        <p:nvSpPr>
          <p:cNvPr id="220" name="Google Shape;220;p13"/>
          <p:cNvSpPr txBox="1">
            <a:spLocks noGrp="1"/>
          </p:cNvSpPr>
          <p:nvPr>
            <p:ph type="subTitle" idx="8"/>
          </p:nvPr>
        </p:nvSpPr>
        <p:spPr>
          <a:xfrm>
            <a:off x="3905700" y="2433612"/>
            <a:ext cx="1923600" cy="13724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800"/>
              <a:buNone/>
              <a:defRPr sz="16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r>
              <a:rPr lang="en-US"/>
              <a:t>Click to edit Master subtitle style</a:t>
            </a:r>
            <a:endParaRPr/>
          </a:p>
        </p:txBody>
      </p:sp>
      <p:sp>
        <p:nvSpPr>
          <p:cNvPr id="221" name="Google Shape;221;p13">
            <a:hlinkClick r:id="rId2" action="ppaction://hlinksldjump"/>
          </p:cNvPr>
          <p:cNvSpPr txBox="1">
            <a:spLocks noGrp="1"/>
          </p:cNvSpPr>
          <p:nvPr>
            <p:ph type="title" idx="9" hasCustomPrompt="1"/>
          </p:nvPr>
        </p:nvSpPr>
        <p:spPr>
          <a:xfrm>
            <a:off x="792175" y="1912633"/>
            <a:ext cx="596400" cy="5484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2400">
                <a:solidFill>
                  <a:schemeClr val="accent5"/>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222" name="Google Shape;222;p13">
            <a:hlinkClick r:id="" action="ppaction://noaction"/>
          </p:cNvPr>
          <p:cNvSpPr txBox="1">
            <a:spLocks noGrp="1"/>
          </p:cNvSpPr>
          <p:nvPr>
            <p:ph type="title" idx="13" hasCustomPrompt="1"/>
          </p:nvPr>
        </p:nvSpPr>
        <p:spPr>
          <a:xfrm>
            <a:off x="3314700" y="1912633"/>
            <a:ext cx="596400" cy="5484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2400">
                <a:solidFill>
                  <a:schemeClr val="accent5"/>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223" name="Google Shape;223;p13">
            <a:hlinkClick r:id="" action="ppaction://noaction"/>
          </p:cNvPr>
          <p:cNvSpPr txBox="1">
            <a:spLocks noGrp="1"/>
          </p:cNvSpPr>
          <p:nvPr>
            <p:ph type="title" idx="14" hasCustomPrompt="1"/>
          </p:nvPr>
        </p:nvSpPr>
        <p:spPr>
          <a:xfrm>
            <a:off x="792175" y="3989701"/>
            <a:ext cx="596400" cy="5484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2400">
                <a:solidFill>
                  <a:schemeClr val="accent5"/>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224" name="Google Shape;224;p13">
            <a:hlinkClick r:id="" action="ppaction://noaction"/>
          </p:cNvPr>
          <p:cNvSpPr txBox="1">
            <a:spLocks noGrp="1"/>
          </p:cNvSpPr>
          <p:nvPr>
            <p:ph type="title" idx="15" hasCustomPrompt="1"/>
          </p:nvPr>
        </p:nvSpPr>
        <p:spPr>
          <a:xfrm>
            <a:off x="3314700" y="3989701"/>
            <a:ext cx="596400" cy="5484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2400">
                <a:solidFill>
                  <a:schemeClr val="accent5"/>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225" name="Google Shape;225;p13"/>
          <p:cNvSpPr txBox="1">
            <a:spLocks noGrp="1"/>
          </p:cNvSpPr>
          <p:nvPr>
            <p:ph type="subTitle" idx="16"/>
          </p:nvPr>
        </p:nvSpPr>
        <p:spPr>
          <a:xfrm>
            <a:off x="6428225" y="4506900"/>
            <a:ext cx="1923600" cy="13724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800"/>
              <a:buNone/>
              <a:defRPr sz="16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r>
              <a:rPr lang="en-US"/>
              <a:t>Click to edit Master subtitle style</a:t>
            </a:r>
            <a:endParaRPr/>
          </a:p>
        </p:txBody>
      </p:sp>
      <p:sp>
        <p:nvSpPr>
          <p:cNvPr id="226" name="Google Shape;226;p13">
            <a:hlinkClick r:id="" action="ppaction://noaction"/>
          </p:cNvPr>
          <p:cNvSpPr txBox="1">
            <a:spLocks noGrp="1"/>
          </p:cNvSpPr>
          <p:nvPr>
            <p:ph type="subTitle" idx="17"/>
          </p:nvPr>
        </p:nvSpPr>
        <p:spPr>
          <a:xfrm>
            <a:off x="6428225" y="1912633"/>
            <a:ext cx="1923600" cy="6060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2000"/>
              <a:buFont typeface="Hammersmith One"/>
              <a:buNone/>
              <a:defRPr sz="2000" b="1">
                <a:solidFill>
                  <a:schemeClr val="accent2"/>
                </a:solidFill>
                <a:latin typeface="Hammersmith One"/>
                <a:ea typeface="Hammersmith One"/>
                <a:cs typeface="Hammersmith One"/>
                <a:sym typeface="Hammersmith One"/>
              </a:defRPr>
            </a:lvl1pPr>
            <a:lvl2pPr lvl="1" rtl="0">
              <a:spcBef>
                <a:spcPts val="0"/>
              </a:spcBef>
              <a:spcAft>
                <a:spcPts val="0"/>
              </a:spcAft>
              <a:buSzPts val="2000"/>
              <a:buFont typeface="Hammersmith One"/>
              <a:buNone/>
              <a:defRPr sz="2000">
                <a:latin typeface="Hammersmith One"/>
                <a:ea typeface="Hammersmith One"/>
                <a:cs typeface="Hammersmith One"/>
                <a:sym typeface="Hammersmith One"/>
              </a:defRPr>
            </a:lvl2pPr>
            <a:lvl3pPr lvl="2" rtl="0">
              <a:spcBef>
                <a:spcPts val="0"/>
              </a:spcBef>
              <a:spcAft>
                <a:spcPts val="0"/>
              </a:spcAft>
              <a:buSzPts val="2000"/>
              <a:buFont typeface="Hammersmith One"/>
              <a:buNone/>
              <a:defRPr sz="2000">
                <a:latin typeface="Hammersmith One"/>
                <a:ea typeface="Hammersmith One"/>
                <a:cs typeface="Hammersmith One"/>
                <a:sym typeface="Hammersmith One"/>
              </a:defRPr>
            </a:lvl3pPr>
            <a:lvl4pPr lvl="3" rtl="0">
              <a:spcBef>
                <a:spcPts val="0"/>
              </a:spcBef>
              <a:spcAft>
                <a:spcPts val="0"/>
              </a:spcAft>
              <a:buSzPts val="2000"/>
              <a:buFont typeface="Hammersmith One"/>
              <a:buNone/>
              <a:defRPr sz="2000">
                <a:latin typeface="Hammersmith One"/>
                <a:ea typeface="Hammersmith One"/>
                <a:cs typeface="Hammersmith One"/>
                <a:sym typeface="Hammersmith One"/>
              </a:defRPr>
            </a:lvl4pPr>
            <a:lvl5pPr lvl="4" rtl="0">
              <a:spcBef>
                <a:spcPts val="0"/>
              </a:spcBef>
              <a:spcAft>
                <a:spcPts val="0"/>
              </a:spcAft>
              <a:buSzPts val="2000"/>
              <a:buFont typeface="Hammersmith One"/>
              <a:buNone/>
              <a:defRPr sz="2000">
                <a:latin typeface="Hammersmith One"/>
                <a:ea typeface="Hammersmith One"/>
                <a:cs typeface="Hammersmith One"/>
                <a:sym typeface="Hammersmith One"/>
              </a:defRPr>
            </a:lvl5pPr>
            <a:lvl6pPr lvl="5" rtl="0">
              <a:spcBef>
                <a:spcPts val="0"/>
              </a:spcBef>
              <a:spcAft>
                <a:spcPts val="0"/>
              </a:spcAft>
              <a:buSzPts val="2000"/>
              <a:buFont typeface="Hammersmith One"/>
              <a:buNone/>
              <a:defRPr sz="2000">
                <a:latin typeface="Hammersmith One"/>
                <a:ea typeface="Hammersmith One"/>
                <a:cs typeface="Hammersmith One"/>
                <a:sym typeface="Hammersmith One"/>
              </a:defRPr>
            </a:lvl6pPr>
            <a:lvl7pPr lvl="6" rtl="0">
              <a:spcBef>
                <a:spcPts val="0"/>
              </a:spcBef>
              <a:spcAft>
                <a:spcPts val="0"/>
              </a:spcAft>
              <a:buSzPts val="2000"/>
              <a:buFont typeface="Hammersmith One"/>
              <a:buNone/>
              <a:defRPr sz="2000">
                <a:latin typeface="Hammersmith One"/>
                <a:ea typeface="Hammersmith One"/>
                <a:cs typeface="Hammersmith One"/>
                <a:sym typeface="Hammersmith One"/>
              </a:defRPr>
            </a:lvl7pPr>
            <a:lvl8pPr lvl="7" rtl="0">
              <a:spcBef>
                <a:spcPts val="0"/>
              </a:spcBef>
              <a:spcAft>
                <a:spcPts val="0"/>
              </a:spcAft>
              <a:buSzPts val="2000"/>
              <a:buFont typeface="Hammersmith One"/>
              <a:buNone/>
              <a:defRPr sz="2000">
                <a:latin typeface="Hammersmith One"/>
                <a:ea typeface="Hammersmith One"/>
                <a:cs typeface="Hammersmith One"/>
                <a:sym typeface="Hammersmith One"/>
              </a:defRPr>
            </a:lvl8pPr>
            <a:lvl9pPr lvl="8" rtl="0">
              <a:spcBef>
                <a:spcPts val="0"/>
              </a:spcBef>
              <a:spcAft>
                <a:spcPts val="0"/>
              </a:spcAft>
              <a:buSzPts val="2000"/>
              <a:buFont typeface="Hammersmith One"/>
              <a:buNone/>
              <a:defRPr sz="2000">
                <a:latin typeface="Hammersmith One"/>
                <a:ea typeface="Hammersmith One"/>
                <a:cs typeface="Hammersmith One"/>
                <a:sym typeface="Hammersmith One"/>
              </a:defRPr>
            </a:lvl9pPr>
          </a:lstStyle>
          <a:p>
            <a:r>
              <a:rPr lang="en-US"/>
              <a:t>Click to edit Master subtitle style</a:t>
            </a:r>
            <a:endParaRPr/>
          </a:p>
        </p:txBody>
      </p:sp>
      <p:sp>
        <p:nvSpPr>
          <p:cNvPr id="227" name="Google Shape;227;p13">
            <a:hlinkClick r:id="" action="ppaction://noaction"/>
          </p:cNvPr>
          <p:cNvSpPr txBox="1">
            <a:spLocks noGrp="1"/>
          </p:cNvSpPr>
          <p:nvPr>
            <p:ph type="subTitle" idx="18"/>
          </p:nvPr>
        </p:nvSpPr>
        <p:spPr>
          <a:xfrm>
            <a:off x="6428225" y="3989716"/>
            <a:ext cx="1923600" cy="6060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2000"/>
              <a:buFont typeface="Hammersmith One"/>
              <a:buNone/>
              <a:defRPr sz="2000" b="1">
                <a:solidFill>
                  <a:schemeClr val="accent2"/>
                </a:solidFill>
                <a:latin typeface="Hammersmith One"/>
                <a:ea typeface="Hammersmith One"/>
                <a:cs typeface="Hammersmith One"/>
                <a:sym typeface="Hammersmith One"/>
              </a:defRPr>
            </a:lvl1pPr>
            <a:lvl2pPr lvl="1" rtl="0">
              <a:spcBef>
                <a:spcPts val="0"/>
              </a:spcBef>
              <a:spcAft>
                <a:spcPts val="0"/>
              </a:spcAft>
              <a:buSzPts val="2000"/>
              <a:buFont typeface="Hammersmith One"/>
              <a:buNone/>
              <a:defRPr sz="2000">
                <a:latin typeface="Hammersmith One"/>
                <a:ea typeface="Hammersmith One"/>
                <a:cs typeface="Hammersmith One"/>
                <a:sym typeface="Hammersmith One"/>
              </a:defRPr>
            </a:lvl2pPr>
            <a:lvl3pPr lvl="2" rtl="0">
              <a:spcBef>
                <a:spcPts val="0"/>
              </a:spcBef>
              <a:spcAft>
                <a:spcPts val="0"/>
              </a:spcAft>
              <a:buSzPts val="2000"/>
              <a:buFont typeface="Hammersmith One"/>
              <a:buNone/>
              <a:defRPr sz="2000">
                <a:latin typeface="Hammersmith One"/>
                <a:ea typeface="Hammersmith One"/>
                <a:cs typeface="Hammersmith One"/>
                <a:sym typeface="Hammersmith One"/>
              </a:defRPr>
            </a:lvl3pPr>
            <a:lvl4pPr lvl="3" rtl="0">
              <a:spcBef>
                <a:spcPts val="0"/>
              </a:spcBef>
              <a:spcAft>
                <a:spcPts val="0"/>
              </a:spcAft>
              <a:buSzPts val="2000"/>
              <a:buFont typeface="Hammersmith One"/>
              <a:buNone/>
              <a:defRPr sz="2000">
                <a:latin typeface="Hammersmith One"/>
                <a:ea typeface="Hammersmith One"/>
                <a:cs typeface="Hammersmith One"/>
                <a:sym typeface="Hammersmith One"/>
              </a:defRPr>
            </a:lvl4pPr>
            <a:lvl5pPr lvl="4" rtl="0">
              <a:spcBef>
                <a:spcPts val="0"/>
              </a:spcBef>
              <a:spcAft>
                <a:spcPts val="0"/>
              </a:spcAft>
              <a:buSzPts val="2000"/>
              <a:buFont typeface="Hammersmith One"/>
              <a:buNone/>
              <a:defRPr sz="2000">
                <a:latin typeface="Hammersmith One"/>
                <a:ea typeface="Hammersmith One"/>
                <a:cs typeface="Hammersmith One"/>
                <a:sym typeface="Hammersmith One"/>
              </a:defRPr>
            </a:lvl5pPr>
            <a:lvl6pPr lvl="5" rtl="0">
              <a:spcBef>
                <a:spcPts val="0"/>
              </a:spcBef>
              <a:spcAft>
                <a:spcPts val="0"/>
              </a:spcAft>
              <a:buSzPts val="2000"/>
              <a:buFont typeface="Hammersmith One"/>
              <a:buNone/>
              <a:defRPr sz="2000">
                <a:latin typeface="Hammersmith One"/>
                <a:ea typeface="Hammersmith One"/>
                <a:cs typeface="Hammersmith One"/>
                <a:sym typeface="Hammersmith One"/>
              </a:defRPr>
            </a:lvl6pPr>
            <a:lvl7pPr lvl="6" rtl="0">
              <a:spcBef>
                <a:spcPts val="0"/>
              </a:spcBef>
              <a:spcAft>
                <a:spcPts val="0"/>
              </a:spcAft>
              <a:buSzPts val="2000"/>
              <a:buFont typeface="Hammersmith One"/>
              <a:buNone/>
              <a:defRPr sz="2000">
                <a:latin typeface="Hammersmith One"/>
                <a:ea typeface="Hammersmith One"/>
                <a:cs typeface="Hammersmith One"/>
                <a:sym typeface="Hammersmith One"/>
              </a:defRPr>
            </a:lvl7pPr>
            <a:lvl8pPr lvl="7" rtl="0">
              <a:spcBef>
                <a:spcPts val="0"/>
              </a:spcBef>
              <a:spcAft>
                <a:spcPts val="0"/>
              </a:spcAft>
              <a:buSzPts val="2000"/>
              <a:buFont typeface="Hammersmith One"/>
              <a:buNone/>
              <a:defRPr sz="2000">
                <a:latin typeface="Hammersmith One"/>
                <a:ea typeface="Hammersmith One"/>
                <a:cs typeface="Hammersmith One"/>
                <a:sym typeface="Hammersmith One"/>
              </a:defRPr>
            </a:lvl8pPr>
            <a:lvl9pPr lvl="8" rtl="0">
              <a:spcBef>
                <a:spcPts val="0"/>
              </a:spcBef>
              <a:spcAft>
                <a:spcPts val="0"/>
              </a:spcAft>
              <a:buSzPts val="2000"/>
              <a:buFont typeface="Hammersmith One"/>
              <a:buNone/>
              <a:defRPr sz="2000">
                <a:latin typeface="Hammersmith One"/>
                <a:ea typeface="Hammersmith One"/>
                <a:cs typeface="Hammersmith One"/>
                <a:sym typeface="Hammersmith One"/>
              </a:defRPr>
            </a:lvl9pPr>
          </a:lstStyle>
          <a:p>
            <a:r>
              <a:rPr lang="en-US"/>
              <a:t>Click to edit Master subtitle style</a:t>
            </a:r>
            <a:endParaRPr/>
          </a:p>
        </p:txBody>
      </p:sp>
      <p:sp>
        <p:nvSpPr>
          <p:cNvPr id="228" name="Google Shape;228;p13"/>
          <p:cNvSpPr txBox="1">
            <a:spLocks noGrp="1"/>
          </p:cNvSpPr>
          <p:nvPr>
            <p:ph type="subTitle" idx="19"/>
          </p:nvPr>
        </p:nvSpPr>
        <p:spPr>
          <a:xfrm>
            <a:off x="6428225" y="2433612"/>
            <a:ext cx="1923600" cy="13724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800"/>
              <a:buNone/>
              <a:defRPr sz="16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r>
              <a:rPr lang="en-US"/>
              <a:t>Click to edit Master subtitle style</a:t>
            </a:r>
            <a:endParaRPr/>
          </a:p>
        </p:txBody>
      </p:sp>
      <p:sp>
        <p:nvSpPr>
          <p:cNvPr id="229" name="Google Shape;229;p13">
            <a:hlinkClick r:id="" action="ppaction://noaction"/>
          </p:cNvPr>
          <p:cNvSpPr txBox="1">
            <a:spLocks noGrp="1"/>
          </p:cNvSpPr>
          <p:nvPr>
            <p:ph type="title" idx="20" hasCustomPrompt="1"/>
          </p:nvPr>
        </p:nvSpPr>
        <p:spPr>
          <a:xfrm>
            <a:off x="5837225" y="1912633"/>
            <a:ext cx="596400" cy="5484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2400">
                <a:solidFill>
                  <a:schemeClr val="accent5"/>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230" name="Google Shape;230;p13">
            <a:hlinkClick r:id="" action="ppaction://noaction"/>
          </p:cNvPr>
          <p:cNvSpPr txBox="1">
            <a:spLocks noGrp="1"/>
          </p:cNvSpPr>
          <p:nvPr>
            <p:ph type="title" idx="21" hasCustomPrompt="1"/>
          </p:nvPr>
        </p:nvSpPr>
        <p:spPr>
          <a:xfrm>
            <a:off x="5837225" y="3989701"/>
            <a:ext cx="596400" cy="5484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2400">
                <a:solidFill>
                  <a:schemeClr val="accent5"/>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31"/>
        <p:cNvGrpSpPr/>
        <p:nvPr/>
      </p:nvGrpSpPr>
      <p:grpSpPr>
        <a:xfrm>
          <a:off x="0" y="0"/>
          <a:ext cx="0" cy="0"/>
          <a:chOff x="0" y="0"/>
          <a:chExt cx="0" cy="0"/>
        </a:xfrm>
      </p:grpSpPr>
      <p:sp>
        <p:nvSpPr>
          <p:cNvPr id="232" name="Google Shape;232;p14"/>
          <p:cNvSpPr txBox="1">
            <a:spLocks noGrp="1"/>
          </p:cNvSpPr>
          <p:nvPr>
            <p:ph type="title"/>
          </p:nvPr>
        </p:nvSpPr>
        <p:spPr>
          <a:xfrm flipH="1">
            <a:off x="3275625" y="3789267"/>
            <a:ext cx="4575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2"/>
              </a:buClr>
              <a:buSzPts val="1800"/>
              <a:buNone/>
              <a:defRPr sz="1800"/>
            </a:lvl1pPr>
            <a:lvl2pPr lvl="1" rtl="0">
              <a:spcBef>
                <a:spcPts val="0"/>
              </a:spcBef>
              <a:spcAft>
                <a:spcPts val="0"/>
              </a:spcAft>
              <a:buClr>
                <a:schemeClr val="accent2"/>
              </a:buClr>
              <a:buSzPts val="1800"/>
              <a:buNone/>
              <a:defRPr sz="1800">
                <a:solidFill>
                  <a:schemeClr val="accent2"/>
                </a:solidFill>
              </a:defRPr>
            </a:lvl2pPr>
            <a:lvl3pPr lvl="2" rtl="0">
              <a:spcBef>
                <a:spcPts val="0"/>
              </a:spcBef>
              <a:spcAft>
                <a:spcPts val="0"/>
              </a:spcAft>
              <a:buClr>
                <a:schemeClr val="accent2"/>
              </a:buClr>
              <a:buSzPts val="1800"/>
              <a:buNone/>
              <a:defRPr sz="1800">
                <a:solidFill>
                  <a:schemeClr val="accent2"/>
                </a:solidFill>
              </a:defRPr>
            </a:lvl3pPr>
            <a:lvl4pPr lvl="3" rtl="0">
              <a:spcBef>
                <a:spcPts val="0"/>
              </a:spcBef>
              <a:spcAft>
                <a:spcPts val="0"/>
              </a:spcAft>
              <a:buClr>
                <a:schemeClr val="accent2"/>
              </a:buClr>
              <a:buSzPts val="1800"/>
              <a:buNone/>
              <a:defRPr sz="1800">
                <a:solidFill>
                  <a:schemeClr val="accent2"/>
                </a:solidFill>
              </a:defRPr>
            </a:lvl4pPr>
            <a:lvl5pPr lvl="4" rtl="0">
              <a:spcBef>
                <a:spcPts val="0"/>
              </a:spcBef>
              <a:spcAft>
                <a:spcPts val="0"/>
              </a:spcAft>
              <a:buClr>
                <a:schemeClr val="accent2"/>
              </a:buClr>
              <a:buSzPts val="1800"/>
              <a:buNone/>
              <a:defRPr sz="1800">
                <a:solidFill>
                  <a:schemeClr val="accent2"/>
                </a:solidFill>
              </a:defRPr>
            </a:lvl5pPr>
            <a:lvl6pPr lvl="5" rtl="0">
              <a:spcBef>
                <a:spcPts val="0"/>
              </a:spcBef>
              <a:spcAft>
                <a:spcPts val="0"/>
              </a:spcAft>
              <a:buClr>
                <a:schemeClr val="accent2"/>
              </a:buClr>
              <a:buSzPts val="1800"/>
              <a:buNone/>
              <a:defRPr sz="1800">
                <a:solidFill>
                  <a:schemeClr val="accent2"/>
                </a:solidFill>
              </a:defRPr>
            </a:lvl6pPr>
            <a:lvl7pPr lvl="6" rtl="0">
              <a:spcBef>
                <a:spcPts val="0"/>
              </a:spcBef>
              <a:spcAft>
                <a:spcPts val="0"/>
              </a:spcAft>
              <a:buClr>
                <a:schemeClr val="accent2"/>
              </a:buClr>
              <a:buSzPts val="1800"/>
              <a:buNone/>
              <a:defRPr sz="1800">
                <a:solidFill>
                  <a:schemeClr val="accent2"/>
                </a:solidFill>
              </a:defRPr>
            </a:lvl7pPr>
            <a:lvl8pPr lvl="7" rtl="0">
              <a:spcBef>
                <a:spcPts val="0"/>
              </a:spcBef>
              <a:spcAft>
                <a:spcPts val="0"/>
              </a:spcAft>
              <a:buClr>
                <a:schemeClr val="accent2"/>
              </a:buClr>
              <a:buSzPts val="1800"/>
              <a:buNone/>
              <a:defRPr sz="1800">
                <a:solidFill>
                  <a:schemeClr val="accent2"/>
                </a:solidFill>
              </a:defRPr>
            </a:lvl8pPr>
            <a:lvl9pPr lvl="8" rtl="0">
              <a:spcBef>
                <a:spcPts val="0"/>
              </a:spcBef>
              <a:spcAft>
                <a:spcPts val="0"/>
              </a:spcAft>
              <a:buClr>
                <a:schemeClr val="accent2"/>
              </a:buClr>
              <a:buSzPts val="1800"/>
              <a:buNone/>
              <a:defRPr sz="1800">
                <a:solidFill>
                  <a:schemeClr val="accent2"/>
                </a:solidFill>
              </a:defRPr>
            </a:lvl9pPr>
          </a:lstStyle>
          <a:p>
            <a:r>
              <a:rPr lang="en-US"/>
              <a:t>Click to edit Master title style</a:t>
            </a:r>
            <a:endParaRPr/>
          </a:p>
        </p:txBody>
      </p:sp>
      <p:sp>
        <p:nvSpPr>
          <p:cNvPr id="233" name="Google Shape;233;p14"/>
          <p:cNvSpPr txBox="1">
            <a:spLocks noGrp="1"/>
          </p:cNvSpPr>
          <p:nvPr>
            <p:ph type="subTitle" idx="1"/>
          </p:nvPr>
        </p:nvSpPr>
        <p:spPr>
          <a:xfrm flipH="1">
            <a:off x="3275625" y="2305133"/>
            <a:ext cx="4575000" cy="1476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Click to edit Master subtitle style</a:t>
            </a:r>
            <a:endParaRPr/>
          </a:p>
        </p:txBody>
      </p:sp>
      <p:sp>
        <p:nvSpPr>
          <p:cNvPr id="234" name="Google Shape;234;p14"/>
          <p:cNvSpPr/>
          <p:nvPr/>
        </p:nvSpPr>
        <p:spPr>
          <a:xfrm rot="-3415034" flipH="1">
            <a:off x="5559182" y="1094548"/>
            <a:ext cx="6419477" cy="4095305"/>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5" name="Google Shape;235;p14"/>
          <p:cNvSpPr/>
          <p:nvPr/>
        </p:nvSpPr>
        <p:spPr>
          <a:xfrm rot="1848056">
            <a:off x="2372175" y="3519415"/>
            <a:ext cx="1938888" cy="4407597"/>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 name="Google Shape;236;p14"/>
          <p:cNvGrpSpPr/>
          <p:nvPr/>
        </p:nvGrpSpPr>
        <p:grpSpPr>
          <a:xfrm>
            <a:off x="-228595" y="-107265"/>
            <a:ext cx="2277317" cy="7072503"/>
            <a:chOff x="224725" y="566950"/>
            <a:chExt cx="1850875" cy="4311100"/>
          </a:xfrm>
        </p:grpSpPr>
        <p:sp>
          <p:nvSpPr>
            <p:cNvPr id="237" name="Google Shape;237;p14"/>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8" name="Google Shape;238;p14"/>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9" name="Google Shape;239;p14"/>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0" name="Google Shape;240;p14"/>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1" name="Google Shape;241;p14"/>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2" name="Google Shape;242;p14"/>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3" name="Google Shape;243;p14"/>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4" name="Google Shape;244;p14"/>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5" name="Google Shape;245;p14"/>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6" name="Google Shape;246;p14"/>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7" name="Google Shape;247;p14"/>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8" name="Google Shape;248;p14"/>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9" name="Google Shape;249;p14"/>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0" name="Google Shape;250;p14"/>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251;p14"/>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2" name="Google Shape;252;p14"/>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3" name="Google Shape;253;p14"/>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4" name="Google Shape;254;p14"/>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5" name="Google Shape;255;p14"/>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6" name="Google Shape;256;p14"/>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7" name="Google Shape;257;p14"/>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8" name="Google Shape;258;p14"/>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9" name="Google Shape;259;p14"/>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0" name="Google Shape;260;p14"/>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61" name="Google Shape;261;p14"/>
          <p:cNvSpPr/>
          <p:nvPr/>
        </p:nvSpPr>
        <p:spPr>
          <a:xfrm rot="-7977677">
            <a:off x="1382808" y="920343"/>
            <a:ext cx="2135503" cy="1536805"/>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2" name="Google Shape;262;p14"/>
          <p:cNvSpPr/>
          <p:nvPr/>
        </p:nvSpPr>
        <p:spPr>
          <a:xfrm>
            <a:off x="7092213" y="4798103"/>
            <a:ext cx="1434654" cy="1687309"/>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63"/>
        <p:cNvGrpSpPr/>
        <p:nvPr/>
      </p:nvGrpSpPr>
      <p:grpSpPr>
        <a:xfrm>
          <a:off x="0" y="0"/>
          <a:ext cx="0" cy="0"/>
          <a:chOff x="0" y="0"/>
          <a:chExt cx="0" cy="0"/>
        </a:xfrm>
      </p:grpSpPr>
      <p:sp>
        <p:nvSpPr>
          <p:cNvPr id="264" name="Google Shape;264;p15"/>
          <p:cNvSpPr/>
          <p:nvPr/>
        </p:nvSpPr>
        <p:spPr>
          <a:xfrm rot="2465585" flipH="1">
            <a:off x="-2193957" y="3602927"/>
            <a:ext cx="4267802" cy="3500891"/>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 name="Google Shape;265;p15"/>
          <p:cNvSpPr/>
          <p:nvPr/>
        </p:nvSpPr>
        <p:spPr>
          <a:xfrm rot="-6430284" flipH="1">
            <a:off x="6331529" y="-743869"/>
            <a:ext cx="5290611" cy="3604468"/>
          </a:xfrm>
          <a:custGeom>
            <a:avLst/>
            <a:gdLst/>
            <a:ahLst/>
            <a:cxnLst/>
            <a:rect l="l" t="t" r="r" b="b"/>
            <a:pathLst>
              <a:path w="65181" h="59210" extrusionOk="0">
                <a:moveTo>
                  <a:pt x="23617" y="9808"/>
                </a:moveTo>
                <a:cubicBezTo>
                  <a:pt x="25785" y="15712"/>
                  <a:pt x="27153" y="21883"/>
                  <a:pt x="35092" y="17079"/>
                </a:cubicBezTo>
                <a:cubicBezTo>
                  <a:pt x="42998" y="12309"/>
                  <a:pt x="55740" y="12376"/>
                  <a:pt x="59276" y="17546"/>
                </a:cubicBezTo>
                <a:cubicBezTo>
                  <a:pt x="62812" y="22717"/>
                  <a:pt x="56140" y="30055"/>
                  <a:pt x="55940" y="36393"/>
                </a:cubicBezTo>
                <a:cubicBezTo>
                  <a:pt x="55740" y="42731"/>
                  <a:pt x="65180" y="49603"/>
                  <a:pt x="57741" y="54406"/>
                </a:cubicBezTo>
                <a:cubicBezTo>
                  <a:pt x="50303" y="59210"/>
                  <a:pt x="31556" y="57108"/>
                  <a:pt x="33224" y="47535"/>
                </a:cubicBezTo>
                <a:cubicBezTo>
                  <a:pt x="34892" y="37928"/>
                  <a:pt x="25719" y="35026"/>
                  <a:pt x="17579" y="31256"/>
                </a:cubicBezTo>
                <a:cubicBezTo>
                  <a:pt x="9440" y="27520"/>
                  <a:pt x="0" y="13744"/>
                  <a:pt x="7706" y="6872"/>
                </a:cubicBezTo>
                <a:cubicBezTo>
                  <a:pt x="15411" y="1"/>
                  <a:pt x="21449" y="3870"/>
                  <a:pt x="23617" y="98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 name="Google Shape;266;p15"/>
          <p:cNvSpPr/>
          <p:nvPr/>
        </p:nvSpPr>
        <p:spPr>
          <a:xfrm>
            <a:off x="-458900" y="-987000"/>
            <a:ext cx="2037008" cy="2872271"/>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 name="Google Shape;267;p15"/>
          <p:cNvSpPr txBox="1">
            <a:spLocks noGrp="1"/>
          </p:cNvSpPr>
          <p:nvPr>
            <p:ph type="subTitle" idx="1"/>
          </p:nvPr>
        </p:nvSpPr>
        <p:spPr>
          <a:xfrm>
            <a:off x="628701" y="4242633"/>
            <a:ext cx="2167800" cy="60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200" b="1">
                <a:solidFill>
                  <a:schemeClr val="accent2"/>
                </a:solidFill>
                <a:latin typeface="Hammersmith One"/>
                <a:ea typeface="Hammersmith One"/>
                <a:cs typeface="Hammersmith One"/>
                <a:sym typeface="Hammersmith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Click to edit Master subtitle style</a:t>
            </a:r>
            <a:endParaRPr/>
          </a:p>
        </p:txBody>
      </p:sp>
      <p:sp>
        <p:nvSpPr>
          <p:cNvPr id="268" name="Google Shape;268;p15"/>
          <p:cNvSpPr txBox="1">
            <a:spLocks noGrp="1"/>
          </p:cNvSpPr>
          <p:nvPr>
            <p:ph type="subTitle" idx="2"/>
          </p:nvPr>
        </p:nvSpPr>
        <p:spPr>
          <a:xfrm>
            <a:off x="3488100" y="4242633"/>
            <a:ext cx="2167800" cy="60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200" b="1">
                <a:solidFill>
                  <a:schemeClr val="accent2"/>
                </a:solidFill>
                <a:latin typeface="Hammersmith One"/>
                <a:ea typeface="Hammersmith One"/>
                <a:cs typeface="Hammersmith One"/>
                <a:sym typeface="Hammersmith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Click to edit Master subtitle style</a:t>
            </a:r>
            <a:endParaRPr/>
          </a:p>
        </p:txBody>
      </p:sp>
      <p:sp>
        <p:nvSpPr>
          <p:cNvPr id="269" name="Google Shape;269;p15"/>
          <p:cNvSpPr txBox="1">
            <a:spLocks noGrp="1"/>
          </p:cNvSpPr>
          <p:nvPr>
            <p:ph type="subTitle" idx="3"/>
          </p:nvPr>
        </p:nvSpPr>
        <p:spPr>
          <a:xfrm>
            <a:off x="628700" y="4866284"/>
            <a:ext cx="2167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6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r>
              <a:rPr lang="en-US"/>
              <a:t>Click to edit Master subtitle style</a:t>
            </a:r>
            <a:endParaRPr/>
          </a:p>
        </p:txBody>
      </p:sp>
      <p:sp>
        <p:nvSpPr>
          <p:cNvPr id="270" name="Google Shape;270;p15"/>
          <p:cNvSpPr txBox="1">
            <a:spLocks noGrp="1"/>
          </p:cNvSpPr>
          <p:nvPr>
            <p:ph type="subTitle" idx="4"/>
          </p:nvPr>
        </p:nvSpPr>
        <p:spPr>
          <a:xfrm>
            <a:off x="3488100" y="4866284"/>
            <a:ext cx="2167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6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r>
              <a:rPr lang="en-US"/>
              <a:t>Click to edit Master subtitle style</a:t>
            </a:r>
            <a:endParaRPr/>
          </a:p>
        </p:txBody>
      </p:sp>
      <p:sp>
        <p:nvSpPr>
          <p:cNvPr id="271" name="Google Shape;271;p15"/>
          <p:cNvSpPr txBox="1">
            <a:spLocks noGrp="1"/>
          </p:cNvSpPr>
          <p:nvPr>
            <p:ph type="title" hasCustomPrompt="1"/>
          </p:nvPr>
        </p:nvSpPr>
        <p:spPr>
          <a:xfrm>
            <a:off x="628699" y="1952584"/>
            <a:ext cx="2167800" cy="54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000">
                <a:solidFill>
                  <a:schemeClr val="accent3"/>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272" name="Google Shape;272;p15"/>
          <p:cNvSpPr txBox="1">
            <a:spLocks noGrp="1"/>
          </p:cNvSpPr>
          <p:nvPr>
            <p:ph type="title" idx="5" hasCustomPrompt="1"/>
          </p:nvPr>
        </p:nvSpPr>
        <p:spPr>
          <a:xfrm>
            <a:off x="3456213" y="1952584"/>
            <a:ext cx="2167800" cy="54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000">
                <a:solidFill>
                  <a:schemeClr val="accent5"/>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273" name="Google Shape;273;p15"/>
          <p:cNvSpPr txBox="1">
            <a:spLocks noGrp="1"/>
          </p:cNvSpPr>
          <p:nvPr>
            <p:ph type="subTitle" idx="6"/>
          </p:nvPr>
        </p:nvSpPr>
        <p:spPr>
          <a:xfrm>
            <a:off x="6347500" y="4242633"/>
            <a:ext cx="2167800" cy="60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200" b="1">
                <a:solidFill>
                  <a:schemeClr val="accent2"/>
                </a:solidFill>
                <a:latin typeface="Hammersmith One"/>
                <a:ea typeface="Hammersmith One"/>
                <a:cs typeface="Hammersmith One"/>
                <a:sym typeface="Hammersmith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Click to edit Master subtitle style</a:t>
            </a:r>
            <a:endParaRPr/>
          </a:p>
        </p:txBody>
      </p:sp>
      <p:sp>
        <p:nvSpPr>
          <p:cNvPr id="274" name="Google Shape;274;p15"/>
          <p:cNvSpPr txBox="1">
            <a:spLocks noGrp="1"/>
          </p:cNvSpPr>
          <p:nvPr>
            <p:ph type="subTitle" idx="7"/>
          </p:nvPr>
        </p:nvSpPr>
        <p:spPr>
          <a:xfrm>
            <a:off x="6347488" y="4866284"/>
            <a:ext cx="2167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6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r>
              <a:rPr lang="en-US"/>
              <a:t>Click to edit Master subtitle style</a:t>
            </a:r>
            <a:endParaRPr/>
          </a:p>
        </p:txBody>
      </p:sp>
      <p:sp>
        <p:nvSpPr>
          <p:cNvPr id="275" name="Google Shape;275;p15"/>
          <p:cNvSpPr txBox="1">
            <a:spLocks noGrp="1"/>
          </p:cNvSpPr>
          <p:nvPr>
            <p:ph type="title" idx="8" hasCustomPrompt="1"/>
          </p:nvPr>
        </p:nvSpPr>
        <p:spPr>
          <a:xfrm>
            <a:off x="6347501" y="1952584"/>
            <a:ext cx="2167800" cy="54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000">
                <a:solidFill>
                  <a:schemeClr val="accent3"/>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276" name="Google Shape;276;p15"/>
          <p:cNvSpPr txBox="1">
            <a:spLocks noGrp="1"/>
          </p:cNvSpPr>
          <p:nvPr>
            <p:ph type="title" idx="9"/>
          </p:nvPr>
        </p:nvSpPr>
        <p:spPr>
          <a:xfrm>
            <a:off x="713250" y="697367"/>
            <a:ext cx="77175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rPr lang="en-US"/>
              <a:t>Click to edit Master title style</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277"/>
        <p:cNvGrpSpPr/>
        <p:nvPr/>
      </p:nvGrpSpPr>
      <p:grpSpPr>
        <a:xfrm>
          <a:off x="0" y="0"/>
          <a:ext cx="0" cy="0"/>
          <a:chOff x="0" y="0"/>
          <a:chExt cx="0" cy="0"/>
        </a:xfrm>
      </p:grpSpPr>
      <p:sp>
        <p:nvSpPr>
          <p:cNvPr id="278" name="Google Shape;278;p16"/>
          <p:cNvSpPr/>
          <p:nvPr/>
        </p:nvSpPr>
        <p:spPr>
          <a:xfrm rot="672094">
            <a:off x="5584289" y="750184"/>
            <a:ext cx="4680680" cy="5669200"/>
          </a:xfrm>
          <a:custGeom>
            <a:avLst/>
            <a:gdLst/>
            <a:ahLst/>
            <a:cxnLst/>
            <a:rect l="l" t="t" r="r" b="b"/>
            <a:pathLst>
              <a:path w="65181" h="59210" extrusionOk="0">
                <a:moveTo>
                  <a:pt x="23617" y="9808"/>
                </a:moveTo>
                <a:cubicBezTo>
                  <a:pt x="25785" y="15712"/>
                  <a:pt x="27153" y="21883"/>
                  <a:pt x="35092" y="17079"/>
                </a:cubicBezTo>
                <a:cubicBezTo>
                  <a:pt x="42998" y="12309"/>
                  <a:pt x="55740" y="12376"/>
                  <a:pt x="59276" y="17546"/>
                </a:cubicBezTo>
                <a:cubicBezTo>
                  <a:pt x="62812" y="22717"/>
                  <a:pt x="56140" y="30055"/>
                  <a:pt x="55940" y="36393"/>
                </a:cubicBezTo>
                <a:cubicBezTo>
                  <a:pt x="55740" y="42731"/>
                  <a:pt x="65180" y="49603"/>
                  <a:pt x="57741" y="54406"/>
                </a:cubicBezTo>
                <a:cubicBezTo>
                  <a:pt x="50303" y="59210"/>
                  <a:pt x="31556" y="57108"/>
                  <a:pt x="33224" y="47535"/>
                </a:cubicBezTo>
                <a:cubicBezTo>
                  <a:pt x="34892" y="37928"/>
                  <a:pt x="25719" y="35026"/>
                  <a:pt x="17579" y="31256"/>
                </a:cubicBezTo>
                <a:cubicBezTo>
                  <a:pt x="9440" y="27520"/>
                  <a:pt x="0" y="13744"/>
                  <a:pt x="7706" y="6872"/>
                </a:cubicBezTo>
                <a:cubicBezTo>
                  <a:pt x="15411" y="1"/>
                  <a:pt x="21449" y="3870"/>
                  <a:pt x="23617" y="980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9" name="Google Shape;279;p16"/>
          <p:cNvSpPr/>
          <p:nvPr/>
        </p:nvSpPr>
        <p:spPr>
          <a:xfrm rot="3414914">
            <a:off x="-2185106" y="1619938"/>
            <a:ext cx="5316341" cy="3391668"/>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 name="Google Shape;280;p16"/>
          <p:cNvGrpSpPr/>
          <p:nvPr/>
        </p:nvGrpSpPr>
        <p:grpSpPr>
          <a:xfrm rot="10800000" flipH="1">
            <a:off x="430416" y="2458909"/>
            <a:ext cx="1696762" cy="2251771"/>
            <a:chOff x="2414491" y="671177"/>
            <a:chExt cx="1830972" cy="1822411"/>
          </a:xfrm>
        </p:grpSpPr>
        <p:sp>
          <p:nvSpPr>
            <p:cNvPr id="281" name="Google Shape;281;p16"/>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2" name="Google Shape;282;p16"/>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3" name="Google Shape;283;p16"/>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4" name="Google Shape;284;p16"/>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5" name="Google Shape;285;p16"/>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6" name="Google Shape;286;p16"/>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7" name="Google Shape;287;p16"/>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8" name="Google Shape;288;p16"/>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89;p16"/>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0" name="Google Shape;290;p16"/>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1" name="Google Shape;291;p16"/>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2" name="Google Shape;292;p16"/>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3" name="Google Shape;293;p16"/>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4" name="Google Shape;294;p16"/>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5" name="Google Shape;295;p16"/>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6" name="Google Shape;296;p16"/>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7" name="Google Shape;297;p16"/>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8" name="Google Shape;298;p16"/>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9" name="Google Shape;299;p16"/>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0" name="Google Shape;300;p16"/>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1" name="Google Shape;301;p16"/>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2" name="Google Shape;302;p16"/>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3" name="Google Shape;303;p16"/>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4" name="Google Shape;304;p16"/>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5" name="Google Shape;305;p16"/>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6" name="Google Shape;306;p16"/>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7" name="Google Shape;307;p16"/>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8" name="Google Shape;308;p16"/>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9" name="Google Shape;309;p16"/>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0" name="Google Shape;310;p16"/>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1" name="Google Shape;311;p16"/>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2" name="Google Shape;312;p16"/>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3" name="Google Shape;313;p16"/>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4" name="Google Shape;314;p16"/>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15" name="Google Shape;315;p16"/>
          <p:cNvSpPr/>
          <p:nvPr/>
        </p:nvSpPr>
        <p:spPr>
          <a:xfrm rot="1095657">
            <a:off x="1778030" y="5154106"/>
            <a:ext cx="1021004" cy="1777927"/>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6" name="Google Shape;316;p16"/>
          <p:cNvSpPr txBox="1">
            <a:spLocks noGrp="1"/>
          </p:cNvSpPr>
          <p:nvPr>
            <p:ph type="subTitle" idx="1"/>
          </p:nvPr>
        </p:nvSpPr>
        <p:spPr>
          <a:xfrm>
            <a:off x="2718750" y="2053517"/>
            <a:ext cx="37065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60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r>
              <a:rPr lang="en-US"/>
              <a:t>Click to edit Master subtitle style</a:t>
            </a:r>
            <a:endParaRPr/>
          </a:p>
        </p:txBody>
      </p:sp>
      <p:sp>
        <p:nvSpPr>
          <p:cNvPr id="317" name="Google Shape;317;p16"/>
          <p:cNvSpPr txBox="1">
            <a:spLocks noGrp="1"/>
          </p:cNvSpPr>
          <p:nvPr>
            <p:ph type="title" hasCustomPrompt="1"/>
          </p:nvPr>
        </p:nvSpPr>
        <p:spPr>
          <a:xfrm>
            <a:off x="2718750" y="1289917"/>
            <a:ext cx="37065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4600">
                <a:solidFill>
                  <a:schemeClr val="accent1"/>
                </a:solidFill>
              </a:defRPr>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r>
              <a:t>xx%</a:t>
            </a:r>
          </a:p>
        </p:txBody>
      </p:sp>
      <p:sp>
        <p:nvSpPr>
          <p:cNvPr id="318" name="Google Shape;318;p16"/>
          <p:cNvSpPr txBox="1">
            <a:spLocks noGrp="1"/>
          </p:cNvSpPr>
          <p:nvPr>
            <p:ph type="subTitle" idx="2"/>
          </p:nvPr>
        </p:nvSpPr>
        <p:spPr>
          <a:xfrm>
            <a:off x="2718750" y="3564884"/>
            <a:ext cx="37065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60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r>
              <a:rPr lang="en-US"/>
              <a:t>Click to edit Master subtitle style</a:t>
            </a:r>
            <a:endParaRPr/>
          </a:p>
        </p:txBody>
      </p:sp>
      <p:sp>
        <p:nvSpPr>
          <p:cNvPr id="319" name="Google Shape;319;p16"/>
          <p:cNvSpPr txBox="1">
            <a:spLocks noGrp="1"/>
          </p:cNvSpPr>
          <p:nvPr>
            <p:ph type="title" idx="3" hasCustomPrompt="1"/>
          </p:nvPr>
        </p:nvSpPr>
        <p:spPr>
          <a:xfrm>
            <a:off x="2718750" y="2801244"/>
            <a:ext cx="37065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4600">
                <a:solidFill>
                  <a:schemeClr val="accent1"/>
                </a:solidFill>
              </a:defRPr>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r>
              <a:t>xx%</a:t>
            </a:r>
          </a:p>
        </p:txBody>
      </p:sp>
      <p:sp>
        <p:nvSpPr>
          <p:cNvPr id="320" name="Google Shape;320;p16"/>
          <p:cNvSpPr txBox="1">
            <a:spLocks noGrp="1"/>
          </p:cNvSpPr>
          <p:nvPr>
            <p:ph type="subTitle" idx="4"/>
          </p:nvPr>
        </p:nvSpPr>
        <p:spPr>
          <a:xfrm>
            <a:off x="2718750" y="5076217"/>
            <a:ext cx="37065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60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r>
              <a:rPr lang="en-US"/>
              <a:t>Click to edit Master subtitle style</a:t>
            </a:r>
            <a:endParaRPr/>
          </a:p>
        </p:txBody>
      </p:sp>
      <p:sp>
        <p:nvSpPr>
          <p:cNvPr id="321" name="Google Shape;321;p16"/>
          <p:cNvSpPr txBox="1">
            <a:spLocks noGrp="1"/>
          </p:cNvSpPr>
          <p:nvPr>
            <p:ph type="title" idx="5" hasCustomPrompt="1"/>
          </p:nvPr>
        </p:nvSpPr>
        <p:spPr>
          <a:xfrm>
            <a:off x="2718750" y="4312617"/>
            <a:ext cx="37065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4600">
                <a:solidFill>
                  <a:schemeClr val="accent1"/>
                </a:solidFill>
              </a:defRPr>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r>
              <a:t>xx%</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322"/>
        <p:cNvGrpSpPr/>
        <p:nvPr/>
      </p:nvGrpSpPr>
      <p:grpSpPr>
        <a:xfrm>
          <a:off x="0" y="0"/>
          <a:ext cx="0" cy="0"/>
          <a:chOff x="0" y="0"/>
          <a:chExt cx="0" cy="0"/>
        </a:xfrm>
      </p:grpSpPr>
      <p:sp>
        <p:nvSpPr>
          <p:cNvPr id="323" name="Google Shape;323;p17"/>
          <p:cNvSpPr/>
          <p:nvPr/>
        </p:nvSpPr>
        <p:spPr>
          <a:xfrm rot="-1781954">
            <a:off x="6294084" y="60815"/>
            <a:ext cx="4658414" cy="6353551"/>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4" name="Google Shape;324;p17"/>
          <p:cNvSpPr/>
          <p:nvPr/>
        </p:nvSpPr>
        <p:spPr>
          <a:xfrm>
            <a:off x="6619751" y="1680133"/>
            <a:ext cx="1269687" cy="2210971"/>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5" name="Google Shape;325;p17"/>
          <p:cNvSpPr/>
          <p:nvPr/>
        </p:nvSpPr>
        <p:spPr>
          <a:xfrm rot="1145765" flipH="1">
            <a:off x="-1426013" y="-1071681"/>
            <a:ext cx="3397353" cy="4511021"/>
          </a:xfrm>
          <a:custGeom>
            <a:avLst/>
            <a:gdLst/>
            <a:ahLst/>
            <a:cxnLst/>
            <a:rect l="l" t="t" r="r" b="b"/>
            <a:pathLst>
              <a:path w="48235" h="48035" extrusionOk="0">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6" name="Google Shape;326;p17"/>
          <p:cNvSpPr txBox="1">
            <a:spLocks noGrp="1"/>
          </p:cNvSpPr>
          <p:nvPr>
            <p:ph type="title"/>
          </p:nvPr>
        </p:nvSpPr>
        <p:spPr>
          <a:xfrm>
            <a:off x="713250" y="697367"/>
            <a:ext cx="77175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rPr lang="en-US"/>
              <a:t>Click to edit Master title style</a:t>
            </a:r>
            <a:endParaRPr/>
          </a:p>
        </p:txBody>
      </p:sp>
      <p:sp>
        <p:nvSpPr>
          <p:cNvPr id="327" name="Google Shape;327;p17"/>
          <p:cNvSpPr txBox="1">
            <a:spLocks noGrp="1"/>
          </p:cNvSpPr>
          <p:nvPr>
            <p:ph type="subTitle" idx="1"/>
          </p:nvPr>
        </p:nvSpPr>
        <p:spPr>
          <a:xfrm>
            <a:off x="897675" y="2103800"/>
            <a:ext cx="4809300" cy="3319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8C353C"/>
              </a:buClr>
              <a:buSzPts val="1600"/>
              <a:buFont typeface="Nunito"/>
              <a:buChar char="●"/>
              <a:defRPr sz="1600"/>
            </a:lvl1pPr>
            <a:lvl2pPr lvl="1" rtl="0">
              <a:spcBef>
                <a:spcPts val="0"/>
              </a:spcBef>
              <a:spcAft>
                <a:spcPts val="0"/>
              </a:spcAft>
              <a:buClr>
                <a:schemeClr val="dk1"/>
              </a:buClr>
              <a:buSzPts val="1600"/>
              <a:buFont typeface="Nunito"/>
              <a:buChar char="○"/>
              <a:defRPr/>
            </a:lvl2pPr>
            <a:lvl3pPr lvl="2" rtl="0">
              <a:spcBef>
                <a:spcPts val="0"/>
              </a:spcBef>
              <a:spcAft>
                <a:spcPts val="0"/>
              </a:spcAft>
              <a:buClr>
                <a:schemeClr val="dk1"/>
              </a:buClr>
              <a:buSzPts val="1600"/>
              <a:buFont typeface="Nunito"/>
              <a:buChar char="■"/>
              <a:defRPr/>
            </a:lvl3pPr>
            <a:lvl4pPr lvl="3" rtl="0">
              <a:spcBef>
                <a:spcPts val="0"/>
              </a:spcBef>
              <a:spcAft>
                <a:spcPts val="0"/>
              </a:spcAft>
              <a:buClr>
                <a:schemeClr val="dk1"/>
              </a:buClr>
              <a:buSzPts val="1600"/>
              <a:buFont typeface="Nunito"/>
              <a:buChar char="●"/>
              <a:defRPr/>
            </a:lvl4pPr>
            <a:lvl5pPr lvl="4" rtl="0">
              <a:spcBef>
                <a:spcPts val="0"/>
              </a:spcBef>
              <a:spcAft>
                <a:spcPts val="0"/>
              </a:spcAft>
              <a:buClr>
                <a:schemeClr val="dk1"/>
              </a:buClr>
              <a:buSzPts val="1600"/>
              <a:buFont typeface="Nunito"/>
              <a:buChar char="○"/>
              <a:defRPr/>
            </a:lvl5pPr>
            <a:lvl6pPr lvl="5" rtl="0">
              <a:spcBef>
                <a:spcPts val="0"/>
              </a:spcBef>
              <a:spcAft>
                <a:spcPts val="0"/>
              </a:spcAft>
              <a:buClr>
                <a:schemeClr val="dk1"/>
              </a:buClr>
              <a:buSzPts val="1600"/>
              <a:buFont typeface="Nunito"/>
              <a:buChar char="■"/>
              <a:defRPr/>
            </a:lvl6pPr>
            <a:lvl7pPr lvl="6" rtl="0">
              <a:spcBef>
                <a:spcPts val="0"/>
              </a:spcBef>
              <a:spcAft>
                <a:spcPts val="0"/>
              </a:spcAft>
              <a:buClr>
                <a:schemeClr val="dk1"/>
              </a:buClr>
              <a:buSzPts val="1600"/>
              <a:buFont typeface="Nunito"/>
              <a:buChar char="●"/>
              <a:defRPr/>
            </a:lvl7pPr>
            <a:lvl8pPr lvl="7" rtl="0">
              <a:spcBef>
                <a:spcPts val="0"/>
              </a:spcBef>
              <a:spcAft>
                <a:spcPts val="0"/>
              </a:spcAft>
              <a:buClr>
                <a:schemeClr val="dk1"/>
              </a:buClr>
              <a:buSzPts val="1600"/>
              <a:buFont typeface="Nunito"/>
              <a:buChar char="○"/>
              <a:defRPr/>
            </a:lvl8pPr>
            <a:lvl9pPr lvl="8" rtl="0">
              <a:spcBef>
                <a:spcPts val="0"/>
              </a:spcBef>
              <a:spcAft>
                <a:spcPts val="0"/>
              </a:spcAft>
              <a:buClr>
                <a:schemeClr val="dk1"/>
              </a:buClr>
              <a:buSzPts val="1600"/>
              <a:buFont typeface="Nunito"/>
              <a:buChar char="■"/>
              <a:defRPr/>
            </a:lvl9pPr>
          </a:lstStyle>
          <a:p>
            <a:r>
              <a:rPr lang="en-US"/>
              <a:t>Click to edit Master subtitle style</a:t>
            </a:r>
            <a:endParaRPr/>
          </a:p>
        </p:txBody>
      </p:sp>
      <p:grpSp>
        <p:nvGrpSpPr>
          <p:cNvPr id="2" name="Google Shape;328;p17"/>
          <p:cNvGrpSpPr/>
          <p:nvPr/>
        </p:nvGrpSpPr>
        <p:grpSpPr>
          <a:xfrm rot="10800000" flipH="1">
            <a:off x="4776891" y="4763109"/>
            <a:ext cx="1696762" cy="2251771"/>
            <a:chOff x="2414491" y="671177"/>
            <a:chExt cx="1830972" cy="1822411"/>
          </a:xfrm>
        </p:grpSpPr>
        <p:sp>
          <p:nvSpPr>
            <p:cNvPr id="329" name="Google Shape;329;p17"/>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0" name="Google Shape;330;p17"/>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1" name="Google Shape;331;p17"/>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2" name="Google Shape;332;p17"/>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3" name="Google Shape;333;p17"/>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4" name="Google Shape;334;p17"/>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5" name="Google Shape;335;p17"/>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6" name="Google Shape;336;p17"/>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7" name="Google Shape;337;p17"/>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8" name="Google Shape;338;p17"/>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9" name="Google Shape;339;p17"/>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0" name="Google Shape;340;p17"/>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1" name="Google Shape;341;p17"/>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2" name="Google Shape;342;p17"/>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3" name="Google Shape;343;p17"/>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4" name="Google Shape;344;p17"/>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5" name="Google Shape;345;p17"/>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6" name="Google Shape;346;p17"/>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7" name="Google Shape;347;p17"/>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8" name="Google Shape;348;p17"/>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9" name="Google Shape;349;p17"/>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0" name="Google Shape;350;p17"/>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1" name="Google Shape;351;p17"/>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2" name="Google Shape;352;p17"/>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3" name="Google Shape;353;p17"/>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4" name="Google Shape;354;p17"/>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5" name="Google Shape;355;p17"/>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6" name="Google Shape;356;p17"/>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7" name="Google Shape;357;p17"/>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8" name="Google Shape;358;p17"/>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9" name="Google Shape;359;p17"/>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0" name="Google Shape;360;p17"/>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1" name="Google Shape;361;p17"/>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2" name="Google Shape;362;p17"/>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1">
  <p:cSld name="One column text 1">
    <p:spTree>
      <p:nvGrpSpPr>
        <p:cNvPr id="1" name="Shape 363"/>
        <p:cNvGrpSpPr/>
        <p:nvPr/>
      </p:nvGrpSpPr>
      <p:grpSpPr>
        <a:xfrm>
          <a:off x="0" y="0"/>
          <a:ext cx="0" cy="0"/>
          <a:chOff x="0" y="0"/>
          <a:chExt cx="0" cy="0"/>
        </a:xfrm>
      </p:grpSpPr>
      <p:sp>
        <p:nvSpPr>
          <p:cNvPr id="364" name="Google Shape;364;p18"/>
          <p:cNvSpPr/>
          <p:nvPr/>
        </p:nvSpPr>
        <p:spPr>
          <a:xfrm rot="-1690000">
            <a:off x="4770053" y="4576270"/>
            <a:ext cx="4311133" cy="3536436"/>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5" name="Google Shape;365;p18"/>
          <p:cNvSpPr/>
          <p:nvPr/>
        </p:nvSpPr>
        <p:spPr>
          <a:xfrm rot="-8976185">
            <a:off x="-892229" y="927640"/>
            <a:ext cx="3210901" cy="4263449"/>
          </a:xfrm>
          <a:custGeom>
            <a:avLst/>
            <a:gdLst/>
            <a:ahLst/>
            <a:cxnLst/>
            <a:rect l="l" t="t" r="r" b="b"/>
            <a:pathLst>
              <a:path w="48235" h="48035" extrusionOk="0">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 name="Google Shape;366;p18"/>
          <p:cNvGrpSpPr/>
          <p:nvPr/>
        </p:nvGrpSpPr>
        <p:grpSpPr>
          <a:xfrm>
            <a:off x="5420244" y="-1272792"/>
            <a:ext cx="2270935" cy="3013779"/>
            <a:chOff x="6762468" y="1386456"/>
            <a:chExt cx="2270935" cy="2260334"/>
          </a:xfrm>
        </p:grpSpPr>
        <p:sp>
          <p:nvSpPr>
            <p:cNvPr id="367" name="Google Shape;367;p18"/>
            <p:cNvSpPr/>
            <p:nvPr/>
          </p:nvSpPr>
          <p:spPr>
            <a:xfrm>
              <a:off x="6762468" y="1386456"/>
              <a:ext cx="2270935" cy="2260292"/>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8" name="Google Shape;368;p18"/>
            <p:cNvSpPr/>
            <p:nvPr/>
          </p:nvSpPr>
          <p:spPr>
            <a:xfrm>
              <a:off x="7236329" y="1587480"/>
              <a:ext cx="12035" cy="935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9" name="Google Shape;369;p18"/>
            <p:cNvSpPr/>
            <p:nvPr/>
          </p:nvSpPr>
          <p:spPr>
            <a:xfrm>
              <a:off x="7364144" y="1394464"/>
              <a:ext cx="356781" cy="300882"/>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0" name="Google Shape;370;p18"/>
            <p:cNvSpPr/>
            <p:nvPr/>
          </p:nvSpPr>
          <p:spPr>
            <a:xfrm>
              <a:off x="7836713" y="1386456"/>
              <a:ext cx="358124" cy="308889"/>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1" name="Google Shape;371;p18"/>
            <p:cNvSpPr/>
            <p:nvPr/>
          </p:nvSpPr>
          <p:spPr>
            <a:xfrm>
              <a:off x="8310574" y="1516908"/>
              <a:ext cx="135819" cy="79920"/>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2" name="Google Shape;372;p18"/>
            <p:cNvSpPr/>
            <p:nvPr/>
          </p:nvSpPr>
          <p:spPr>
            <a:xfrm>
              <a:off x="8484940" y="1543565"/>
              <a:ext cx="8057" cy="151784"/>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3" name="Google Shape;373;p18"/>
            <p:cNvSpPr/>
            <p:nvPr/>
          </p:nvSpPr>
          <p:spPr>
            <a:xfrm>
              <a:off x="6838311" y="2099984"/>
              <a:ext cx="2735" cy="537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4" name="Google Shape;374;p18"/>
            <p:cNvSpPr/>
            <p:nvPr/>
          </p:nvSpPr>
          <p:spPr>
            <a:xfrm>
              <a:off x="7012727" y="1801781"/>
              <a:ext cx="2686" cy="273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5" name="Google Shape;375;p18"/>
            <p:cNvSpPr/>
            <p:nvPr/>
          </p:nvSpPr>
          <p:spPr>
            <a:xfrm>
              <a:off x="6912862" y="1942876"/>
              <a:ext cx="102548" cy="63956"/>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6" name="Google Shape;376;p18"/>
            <p:cNvSpPr/>
            <p:nvPr/>
          </p:nvSpPr>
          <p:spPr>
            <a:xfrm>
              <a:off x="7131192" y="1696645"/>
              <a:ext cx="356781" cy="408702"/>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7" name="Google Shape;377;p18"/>
            <p:cNvSpPr/>
            <p:nvPr/>
          </p:nvSpPr>
          <p:spPr>
            <a:xfrm>
              <a:off x="7603761" y="1696645"/>
              <a:ext cx="358124" cy="40735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8" name="Google Shape;378;p18"/>
            <p:cNvSpPr/>
            <p:nvPr/>
          </p:nvSpPr>
          <p:spPr>
            <a:xfrm>
              <a:off x="8077622" y="1696645"/>
              <a:ext cx="356781" cy="40735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9" name="Google Shape;379;p18"/>
            <p:cNvSpPr/>
            <p:nvPr/>
          </p:nvSpPr>
          <p:spPr>
            <a:xfrm>
              <a:off x="8550190" y="1736581"/>
              <a:ext cx="356781" cy="367424"/>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0" name="Google Shape;380;p18"/>
            <p:cNvSpPr/>
            <p:nvPr/>
          </p:nvSpPr>
          <p:spPr>
            <a:xfrm>
              <a:off x="6891576" y="2115948"/>
              <a:ext cx="356781" cy="40735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1" name="Google Shape;381;p18"/>
            <p:cNvSpPr/>
            <p:nvPr/>
          </p:nvSpPr>
          <p:spPr>
            <a:xfrm>
              <a:off x="7364144" y="2115948"/>
              <a:ext cx="356781" cy="40735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2" name="Google Shape;382;p18"/>
            <p:cNvSpPr/>
            <p:nvPr/>
          </p:nvSpPr>
          <p:spPr>
            <a:xfrm>
              <a:off x="7836713" y="2115948"/>
              <a:ext cx="358124" cy="40735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3" name="Google Shape;383;p18"/>
            <p:cNvSpPr/>
            <p:nvPr/>
          </p:nvSpPr>
          <p:spPr>
            <a:xfrm>
              <a:off x="8310574" y="2114606"/>
              <a:ext cx="356781" cy="408702"/>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4" name="Google Shape;384;p18"/>
            <p:cNvSpPr/>
            <p:nvPr/>
          </p:nvSpPr>
          <p:spPr>
            <a:xfrm>
              <a:off x="8783142" y="2114606"/>
              <a:ext cx="239661" cy="408702"/>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5" name="Google Shape;385;p18"/>
            <p:cNvSpPr/>
            <p:nvPr/>
          </p:nvSpPr>
          <p:spPr>
            <a:xfrm>
              <a:off x="6773111" y="2511280"/>
              <a:ext cx="242297" cy="40735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6" name="Google Shape;386;p18"/>
            <p:cNvSpPr/>
            <p:nvPr/>
          </p:nvSpPr>
          <p:spPr>
            <a:xfrm>
              <a:off x="7131192" y="2511280"/>
              <a:ext cx="356781" cy="40735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7" name="Google Shape;387;p18"/>
            <p:cNvSpPr/>
            <p:nvPr/>
          </p:nvSpPr>
          <p:spPr>
            <a:xfrm>
              <a:off x="7603761" y="2511280"/>
              <a:ext cx="358124" cy="40735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8" name="Google Shape;388;p18"/>
            <p:cNvSpPr/>
            <p:nvPr/>
          </p:nvSpPr>
          <p:spPr>
            <a:xfrm>
              <a:off x="8077622" y="2511280"/>
              <a:ext cx="356781" cy="40735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9" name="Google Shape;389;p18"/>
            <p:cNvSpPr/>
            <p:nvPr/>
          </p:nvSpPr>
          <p:spPr>
            <a:xfrm>
              <a:off x="8550190" y="2511280"/>
              <a:ext cx="356781" cy="40735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0" name="Google Shape;390;p18"/>
            <p:cNvSpPr/>
            <p:nvPr/>
          </p:nvSpPr>
          <p:spPr>
            <a:xfrm>
              <a:off x="6891576" y="2934613"/>
              <a:ext cx="356781" cy="363445"/>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1" name="Google Shape;391;p18"/>
            <p:cNvSpPr/>
            <p:nvPr/>
          </p:nvSpPr>
          <p:spPr>
            <a:xfrm>
              <a:off x="7364144" y="2934613"/>
              <a:ext cx="356781" cy="40735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2" name="Google Shape;392;p18"/>
            <p:cNvSpPr/>
            <p:nvPr/>
          </p:nvSpPr>
          <p:spPr>
            <a:xfrm>
              <a:off x="7836713" y="2934613"/>
              <a:ext cx="358124" cy="40735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3" name="Google Shape;393;p18"/>
            <p:cNvSpPr/>
            <p:nvPr/>
          </p:nvSpPr>
          <p:spPr>
            <a:xfrm>
              <a:off x="8310574" y="2934613"/>
              <a:ext cx="356781" cy="40735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4" name="Google Shape;394;p18"/>
            <p:cNvSpPr/>
            <p:nvPr/>
          </p:nvSpPr>
          <p:spPr>
            <a:xfrm>
              <a:off x="8783142" y="3033085"/>
              <a:ext cx="97227" cy="6127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5" name="Google Shape;395;p18"/>
            <p:cNvSpPr/>
            <p:nvPr/>
          </p:nvSpPr>
          <p:spPr>
            <a:xfrm>
              <a:off x="7345494" y="3428467"/>
              <a:ext cx="142484" cy="85242"/>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6" name="Google Shape;396;p18"/>
            <p:cNvSpPr/>
            <p:nvPr/>
          </p:nvSpPr>
          <p:spPr>
            <a:xfrm>
              <a:off x="7305558" y="3329945"/>
              <a:ext cx="8057" cy="161133"/>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7" name="Google Shape;397;p18"/>
            <p:cNvSpPr/>
            <p:nvPr/>
          </p:nvSpPr>
          <p:spPr>
            <a:xfrm>
              <a:off x="7603761" y="3329945"/>
              <a:ext cx="358124" cy="316846"/>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8" name="Google Shape;398;p18"/>
            <p:cNvSpPr/>
            <p:nvPr/>
          </p:nvSpPr>
          <p:spPr>
            <a:xfrm>
              <a:off x="8077622" y="3329945"/>
              <a:ext cx="356781" cy="307546"/>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9" name="Google Shape;399;p18"/>
            <p:cNvSpPr/>
            <p:nvPr/>
          </p:nvSpPr>
          <p:spPr>
            <a:xfrm>
              <a:off x="8550190" y="3428467"/>
              <a:ext cx="16014" cy="12035"/>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400" name="Google Shape;400;p18"/>
          <p:cNvSpPr txBox="1">
            <a:spLocks noGrp="1"/>
          </p:cNvSpPr>
          <p:nvPr>
            <p:ph type="title"/>
          </p:nvPr>
        </p:nvSpPr>
        <p:spPr>
          <a:xfrm>
            <a:off x="1569450" y="1536067"/>
            <a:ext cx="6005100" cy="20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3600">
                <a:solidFill>
                  <a:schemeClr val="accent2"/>
                </a:solidFill>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r>
              <a:rPr lang="en-US"/>
              <a:t>Click to edit Master title style</a:t>
            </a:r>
            <a:endParaRPr/>
          </a:p>
        </p:txBody>
      </p:sp>
      <p:sp>
        <p:nvSpPr>
          <p:cNvPr id="401" name="Google Shape;401;p18"/>
          <p:cNvSpPr txBox="1">
            <a:spLocks noGrp="1"/>
          </p:cNvSpPr>
          <p:nvPr>
            <p:ph type="subTitle" idx="1"/>
          </p:nvPr>
        </p:nvSpPr>
        <p:spPr>
          <a:xfrm>
            <a:off x="1569450" y="3675133"/>
            <a:ext cx="60051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a:solidFill>
                  <a:schemeClr val="accent2"/>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r>
              <a:rPr lang="en-US"/>
              <a:t>Click to edit Master subtitle style</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402"/>
        <p:cNvGrpSpPr/>
        <p:nvPr/>
      </p:nvGrpSpPr>
      <p:grpSpPr>
        <a:xfrm>
          <a:off x="0" y="0"/>
          <a:ext cx="0" cy="0"/>
          <a:chOff x="0" y="0"/>
          <a:chExt cx="0" cy="0"/>
        </a:xfrm>
      </p:grpSpPr>
      <p:sp>
        <p:nvSpPr>
          <p:cNvPr id="403" name="Google Shape;403;p19"/>
          <p:cNvSpPr txBox="1">
            <a:spLocks noGrp="1"/>
          </p:cNvSpPr>
          <p:nvPr>
            <p:ph type="title"/>
          </p:nvPr>
        </p:nvSpPr>
        <p:spPr>
          <a:xfrm>
            <a:off x="713250" y="697367"/>
            <a:ext cx="77175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rPr lang="en-US"/>
              <a:t>Click to edit Master title style</a:t>
            </a:r>
            <a:endParaRPr/>
          </a:p>
        </p:txBody>
      </p:sp>
      <p:sp>
        <p:nvSpPr>
          <p:cNvPr id="404" name="Google Shape;404;p19"/>
          <p:cNvSpPr txBox="1">
            <a:spLocks noGrp="1"/>
          </p:cNvSpPr>
          <p:nvPr>
            <p:ph type="subTitle" idx="1"/>
          </p:nvPr>
        </p:nvSpPr>
        <p:spPr>
          <a:xfrm>
            <a:off x="713250" y="1497933"/>
            <a:ext cx="7717500" cy="45904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1"/>
              </a:buClr>
              <a:buSzPts val="1800"/>
              <a:buAutoNum type="arabicPeriod"/>
              <a:defRPr sz="1600"/>
            </a:lvl1pPr>
            <a:lvl2pPr lvl="1">
              <a:spcBef>
                <a:spcPts val="0"/>
              </a:spcBef>
              <a:spcAft>
                <a:spcPts val="0"/>
              </a:spcAft>
              <a:buClr>
                <a:schemeClr val="accent1"/>
              </a:buClr>
              <a:buSzPts val="1400"/>
              <a:buAutoNum type="alphaLcPeriod"/>
              <a:defRPr sz="1600"/>
            </a:lvl2pPr>
            <a:lvl3pPr lvl="2">
              <a:spcBef>
                <a:spcPts val="0"/>
              </a:spcBef>
              <a:spcAft>
                <a:spcPts val="0"/>
              </a:spcAft>
              <a:buSzPts val="1400"/>
              <a:buAutoNum type="romanLcPeriod"/>
              <a:defRPr/>
            </a:lvl3pPr>
            <a:lvl4pPr lvl="3">
              <a:spcBef>
                <a:spcPts val="0"/>
              </a:spcBef>
              <a:spcAft>
                <a:spcPts val="0"/>
              </a:spcAft>
              <a:buSzPts val="1400"/>
              <a:buAutoNum type="arabicPeriod"/>
              <a:defRPr/>
            </a:lvl4pPr>
            <a:lvl5pPr lvl="4">
              <a:spcBef>
                <a:spcPts val="0"/>
              </a:spcBef>
              <a:spcAft>
                <a:spcPts val="0"/>
              </a:spcAft>
              <a:buSzPts val="1400"/>
              <a:buAutoNum type="alphaLcPeriod"/>
              <a:defRPr/>
            </a:lvl5pPr>
            <a:lvl6pPr lvl="5">
              <a:spcBef>
                <a:spcPts val="0"/>
              </a:spcBef>
              <a:spcAft>
                <a:spcPts val="0"/>
              </a:spcAft>
              <a:buSzPts val="1400"/>
              <a:buAutoNum type="romanLcPeriod"/>
              <a:defRPr/>
            </a:lvl6pPr>
            <a:lvl7pPr lvl="6">
              <a:spcBef>
                <a:spcPts val="0"/>
              </a:spcBef>
              <a:spcAft>
                <a:spcPts val="0"/>
              </a:spcAft>
              <a:buSzPts val="1400"/>
              <a:buAutoNum type="arabicPeriod"/>
              <a:defRPr/>
            </a:lvl7pPr>
            <a:lvl8pPr lvl="7">
              <a:spcBef>
                <a:spcPts val="0"/>
              </a:spcBef>
              <a:spcAft>
                <a:spcPts val="0"/>
              </a:spcAft>
              <a:buSzPts val="1400"/>
              <a:buAutoNum type="alphaLcPeriod"/>
              <a:defRPr/>
            </a:lvl8pPr>
            <a:lvl9pPr lvl="8">
              <a:spcBef>
                <a:spcPts val="0"/>
              </a:spcBef>
              <a:spcAft>
                <a:spcPts val="0"/>
              </a:spcAft>
              <a:buSzPts val="1400"/>
              <a:buAutoNum type="romanLcPeriod"/>
              <a:defRPr/>
            </a:lvl9pPr>
          </a:lstStyle>
          <a:p>
            <a:r>
              <a:rPr lang="en-US"/>
              <a:t>Click to edit Master subtitle style</a:t>
            </a:r>
            <a:endParaRPr/>
          </a:p>
        </p:txBody>
      </p:sp>
      <p:sp>
        <p:nvSpPr>
          <p:cNvPr id="405" name="Google Shape;405;p19"/>
          <p:cNvSpPr/>
          <p:nvPr/>
        </p:nvSpPr>
        <p:spPr>
          <a:xfrm>
            <a:off x="-598400" y="5314233"/>
            <a:ext cx="1844545" cy="2169387"/>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rgbClr val="C8A5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6" name="Google Shape;406;p19"/>
          <p:cNvSpPr/>
          <p:nvPr/>
        </p:nvSpPr>
        <p:spPr>
          <a:xfrm rot="7619243">
            <a:off x="6615716" y="4222136"/>
            <a:ext cx="4281219" cy="3197601"/>
          </a:xfrm>
          <a:custGeom>
            <a:avLst/>
            <a:gdLst/>
            <a:ahLst/>
            <a:cxnLst/>
            <a:rect l="l" t="t" r="r" b="b"/>
            <a:pathLst>
              <a:path w="48235" h="48035" extrusionOk="0">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 name="Google Shape;407;p19"/>
          <p:cNvGrpSpPr/>
          <p:nvPr/>
        </p:nvGrpSpPr>
        <p:grpSpPr>
          <a:xfrm>
            <a:off x="7295306" y="-897292"/>
            <a:ext cx="2270935" cy="3013779"/>
            <a:chOff x="6762468" y="1386456"/>
            <a:chExt cx="2270935" cy="2260334"/>
          </a:xfrm>
        </p:grpSpPr>
        <p:sp>
          <p:nvSpPr>
            <p:cNvPr id="408" name="Google Shape;408;p19"/>
            <p:cNvSpPr/>
            <p:nvPr/>
          </p:nvSpPr>
          <p:spPr>
            <a:xfrm>
              <a:off x="6762468" y="1386456"/>
              <a:ext cx="2270935" cy="2260292"/>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9" name="Google Shape;409;p19"/>
            <p:cNvSpPr/>
            <p:nvPr/>
          </p:nvSpPr>
          <p:spPr>
            <a:xfrm>
              <a:off x="7236329" y="1587480"/>
              <a:ext cx="12035" cy="935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0" name="Google Shape;410;p19"/>
            <p:cNvSpPr/>
            <p:nvPr/>
          </p:nvSpPr>
          <p:spPr>
            <a:xfrm>
              <a:off x="7364144" y="1394464"/>
              <a:ext cx="356781" cy="300882"/>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1" name="Google Shape;411;p19"/>
            <p:cNvSpPr/>
            <p:nvPr/>
          </p:nvSpPr>
          <p:spPr>
            <a:xfrm>
              <a:off x="7836713" y="1386456"/>
              <a:ext cx="358124" cy="308889"/>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2" name="Google Shape;412;p19"/>
            <p:cNvSpPr/>
            <p:nvPr/>
          </p:nvSpPr>
          <p:spPr>
            <a:xfrm>
              <a:off x="8310574" y="1516908"/>
              <a:ext cx="135819" cy="79920"/>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3" name="Google Shape;413;p19"/>
            <p:cNvSpPr/>
            <p:nvPr/>
          </p:nvSpPr>
          <p:spPr>
            <a:xfrm>
              <a:off x="8484940" y="1543565"/>
              <a:ext cx="8057" cy="151784"/>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4" name="Google Shape;414;p19"/>
            <p:cNvSpPr/>
            <p:nvPr/>
          </p:nvSpPr>
          <p:spPr>
            <a:xfrm>
              <a:off x="6838311" y="2099984"/>
              <a:ext cx="2735" cy="537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5" name="Google Shape;415;p19"/>
            <p:cNvSpPr/>
            <p:nvPr/>
          </p:nvSpPr>
          <p:spPr>
            <a:xfrm>
              <a:off x="7012727" y="1801781"/>
              <a:ext cx="2686" cy="273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6" name="Google Shape;416;p19"/>
            <p:cNvSpPr/>
            <p:nvPr/>
          </p:nvSpPr>
          <p:spPr>
            <a:xfrm>
              <a:off x="6912862" y="1942876"/>
              <a:ext cx="102548" cy="63956"/>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7" name="Google Shape;417;p19"/>
            <p:cNvSpPr/>
            <p:nvPr/>
          </p:nvSpPr>
          <p:spPr>
            <a:xfrm>
              <a:off x="7131192" y="1696645"/>
              <a:ext cx="356781" cy="408702"/>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8" name="Google Shape;418;p19"/>
            <p:cNvSpPr/>
            <p:nvPr/>
          </p:nvSpPr>
          <p:spPr>
            <a:xfrm>
              <a:off x="7603761" y="1696645"/>
              <a:ext cx="358124" cy="40735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9" name="Google Shape;419;p19"/>
            <p:cNvSpPr/>
            <p:nvPr/>
          </p:nvSpPr>
          <p:spPr>
            <a:xfrm>
              <a:off x="8077622" y="1696645"/>
              <a:ext cx="356781" cy="40735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0" name="Google Shape;420;p19"/>
            <p:cNvSpPr/>
            <p:nvPr/>
          </p:nvSpPr>
          <p:spPr>
            <a:xfrm>
              <a:off x="8550190" y="1736581"/>
              <a:ext cx="356781" cy="367424"/>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1" name="Google Shape;421;p19"/>
            <p:cNvSpPr/>
            <p:nvPr/>
          </p:nvSpPr>
          <p:spPr>
            <a:xfrm>
              <a:off x="6891576" y="2115948"/>
              <a:ext cx="356781" cy="40735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2" name="Google Shape;422;p19"/>
            <p:cNvSpPr/>
            <p:nvPr/>
          </p:nvSpPr>
          <p:spPr>
            <a:xfrm>
              <a:off x="7364144" y="2115948"/>
              <a:ext cx="356781" cy="40735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3" name="Google Shape;423;p19"/>
            <p:cNvSpPr/>
            <p:nvPr/>
          </p:nvSpPr>
          <p:spPr>
            <a:xfrm>
              <a:off x="7836713" y="2115948"/>
              <a:ext cx="358124" cy="40735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4" name="Google Shape;424;p19"/>
            <p:cNvSpPr/>
            <p:nvPr/>
          </p:nvSpPr>
          <p:spPr>
            <a:xfrm>
              <a:off x="8310574" y="2114606"/>
              <a:ext cx="356781" cy="408702"/>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5" name="Google Shape;425;p19"/>
            <p:cNvSpPr/>
            <p:nvPr/>
          </p:nvSpPr>
          <p:spPr>
            <a:xfrm>
              <a:off x="8783142" y="2114606"/>
              <a:ext cx="239661" cy="408702"/>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6" name="Google Shape;426;p19"/>
            <p:cNvSpPr/>
            <p:nvPr/>
          </p:nvSpPr>
          <p:spPr>
            <a:xfrm>
              <a:off x="6773111" y="2511280"/>
              <a:ext cx="242297" cy="40735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7" name="Google Shape;427;p19"/>
            <p:cNvSpPr/>
            <p:nvPr/>
          </p:nvSpPr>
          <p:spPr>
            <a:xfrm>
              <a:off x="7131192" y="2511280"/>
              <a:ext cx="356781" cy="40735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8" name="Google Shape;428;p19"/>
            <p:cNvSpPr/>
            <p:nvPr/>
          </p:nvSpPr>
          <p:spPr>
            <a:xfrm>
              <a:off x="7603761" y="2511280"/>
              <a:ext cx="358124" cy="40735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9" name="Google Shape;429;p19"/>
            <p:cNvSpPr/>
            <p:nvPr/>
          </p:nvSpPr>
          <p:spPr>
            <a:xfrm>
              <a:off x="8077622" y="2511280"/>
              <a:ext cx="356781" cy="40735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0" name="Google Shape;430;p19"/>
            <p:cNvSpPr/>
            <p:nvPr/>
          </p:nvSpPr>
          <p:spPr>
            <a:xfrm>
              <a:off x="8550190" y="2511280"/>
              <a:ext cx="356781" cy="40735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1" name="Google Shape;431;p19"/>
            <p:cNvSpPr/>
            <p:nvPr/>
          </p:nvSpPr>
          <p:spPr>
            <a:xfrm>
              <a:off x="6891576" y="2934613"/>
              <a:ext cx="356781" cy="363445"/>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2" name="Google Shape;432;p19"/>
            <p:cNvSpPr/>
            <p:nvPr/>
          </p:nvSpPr>
          <p:spPr>
            <a:xfrm>
              <a:off x="7364144" y="2934613"/>
              <a:ext cx="356781" cy="40735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3" name="Google Shape;433;p19"/>
            <p:cNvSpPr/>
            <p:nvPr/>
          </p:nvSpPr>
          <p:spPr>
            <a:xfrm>
              <a:off x="7836713" y="2934613"/>
              <a:ext cx="358124" cy="40735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4" name="Google Shape;434;p19"/>
            <p:cNvSpPr/>
            <p:nvPr/>
          </p:nvSpPr>
          <p:spPr>
            <a:xfrm>
              <a:off x="8310574" y="2934613"/>
              <a:ext cx="356781" cy="40735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5" name="Google Shape;435;p19"/>
            <p:cNvSpPr/>
            <p:nvPr/>
          </p:nvSpPr>
          <p:spPr>
            <a:xfrm>
              <a:off x="8783142" y="3033085"/>
              <a:ext cx="97227" cy="6127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6" name="Google Shape;436;p19"/>
            <p:cNvSpPr/>
            <p:nvPr/>
          </p:nvSpPr>
          <p:spPr>
            <a:xfrm>
              <a:off x="7345494" y="3428467"/>
              <a:ext cx="142484" cy="85242"/>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7" name="Google Shape;437;p19"/>
            <p:cNvSpPr/>
            <p:nvPr/>
          </p:nvSpPr>
          <p:spPr>
            <a:xfrm>
              <a:off x="7305558" y="3329945"/>
              <a:ext cx="8057" cy="161133"/>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8" name="Google Shape;438;p19"/>
            <p:cNvSpPr/>
            <p:nvPr/>
          </p:nvSpPr>
          <p:spPr>
            <a:xfrm>
              <a:off x="7603761" y="3329945"/>
              <a:ext cx="358124" cy="316846"/>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9" name="Google Shape;439;p19"/>
            <p:cNvSpPr/>
            <p:nvPr/>
          </p:nvSpPr>
          <p:spPr>
            <a:xfrm>
              <a:off x="8077622" y="3329945"/>
              <a:ext cx="356781" cy="307546"/>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0" name="Google Shape;440;p19"/>
            <p:cNvSpPr/>
            <p:nvPr/>
          </p:nvSpPr>
          <p:spPr>
            <a:xfrm>
              <a:off x="8550190" y="3428467"/>
              <a:ext cx="16014" cy="12035"/>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3">
  <p:cSld name="One column text 3">
    <p:spTree>
      <p:nvGrpSpPr>
        <p:cNvPr id="1" name="Shape 441"/>
        <p:cNvGrpSpPr/>
        <p:nvPr/>
      </p:nvGrpSpPr>
      <p:grpSpPr>
        <a:xfrm>
          <a:off x="0" y="0"/>
          <a:ext cx="0" cy="0"/>
          <a:chOff x="0" y="0"/>
          <a:chExt cx="0" cy="0"/>
        </a:xfrm>
      </p:grpSpPr>
      <p:sp>
        <p:nvSpPr>
          <p:cNvPr id="442" name="Google Shape;442;p20"/>
          <p:cNvSpPr txBox="1">
            <a:spLocks noGrp="1"/>
          </p:cNvSpPr>
          <p:nvPr>
            <p:ph type="title"/>
          </p:nvPr>
        </p:nvSpPr>
        <p:spPr>
          <a:xfrm>
            <a:off x="713225" y="2007651"/>
            <a:ext cx="4450800" cy="1693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rPr lang="en-US"/>
              <a:t>Click to edit Master title style</a:t>
            </a:r>
            <a:endParaRPr/>
          </a:p>
        </p:txBody>
      </p:sp>
      <p:sp>
        <p:nvSpPr>
          <p:cNvPr id="443" name="Google Shape;443;p20"/>
          <p:cNvSpPr txBox="1">
            <a:spLocks noGrp="1"/>
          </p:cNvSpPr>
          <p:nvPr>
            <p:ph type="subTitle" idx="1"/>
          </p:nvPr>
        </p:nvSpPr>
        <p:spPr>
          <a:xfrm>
            <a:off x="713225" y="3634351"/>
            <a:ext cx="3231600" cy="1216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8C353C"/>
              </a:buClr>
              <a:buSzPts val="1600"/>
              <a:buFont typeface="Nunito"/>
              <a:buChar char="●"/>
              <a:defRPr sz="1600"/>
            </a:lvl1pPr>
            <a:lvl2pPr lvl="1" rtl="0">
              <a:spcBef>
                <a:spcPts val="0"/>
              </a:spcBef>
              <a:spcAft>
                <a:spcPts val="0"/>
              </a:spcAft>
              <a:buClr>
                <a:schemeClr val="dk1"/>
              </a:buClr>
              <a:buSzPts val="1600"/>
              <a:buFont typeface="Nunito"/>
              <a:buChar char="○"/>
              <a:defRPr/>
            </a:lvl2pPr>
            <a:lvl3pPr lvl="2" rtl="0">
              <a:spcBef>
                <a:spcPts val="0"/>
              </a:spcBef>
              <a:spcAft>
                <a:spcPts val="0"/>
              </a:spcAft>
              <a:buClr>
                <a:schemeClr val="dk1"/>
              </a:buClr>
              <a:buSzPts val="1600"/>
              <a:buFont typeface="Nunito"/>
              <a:buChar char="■"/>
              <a:defRPr/>
            </a:lvl3pPr>
            <a:lvl4pPr lvl="3" rtl="0">
              <a:spcBef>
                <a:spcPts val="0"/>
              </a:spcBef>
              <a:spcAft>
                <a:spcPts val="0"/>
              </a:spcAft>
              <a:buClr>
                <a:schemeClr val="dk1"/>
              </a:buClr>
              <a:buSzPts val="1600"/>
              <a:buFont typeface="Nunito"/>
              <a:buChar char="●"/>
              <a:defRPr/>
            </a:lvl4pPr>
            <a:lvl5pPr lvl="4" rtl="0">
              <a:spcBef>
                <a:spcPts val="0"/>
              </a:spcBef>
              <a:spcAft>
                <a:spcPts val="0"/>
              </a:spcAft>
              <a:buClr>
                <a:schemeClr val="dk1"/>
              </a:buClr>
              <a:buSzPts val="1600"/>
              <a:buFont typeface="Nunito"/>
              <a:buChar char="○"/>
              <a:defRPr/>
            </a:lvl5pPr>
            <a:lvl6pPr lvl="5" rtl="0">
              <a:spcBef>
                <a:spcPts val="0"/>
              </a:spcBef>
              <a:spcAft>
                <a:spcPts val="0"/>
              </a:spcAft>
              <a:buClr>
                <a:schemeClr val="dk1"/>
              </a:buClr>
              <a:buSzPts val="1600"/>
              <a:buFont typeface="Nunito"/>
              <a:buChar char="■"/>
              <a:defRPr/>
            </a:lvl6pPr>
            <a:lvl7pPr lvl="6" rtl="0">
              <a:spcBef>
                <a:spcPts val="0"/>
              </a:spcBef>
              <a:spcAft>
                <a:spcPts val="0"/>
              </a:spcAft>
              <a:buClr>
                <a:schemeClr val="dk1"/>
              </a:buClr>
              <a:buSzPts val="1600"/>
              <a:buFont typeface="Nunito"/>
              <a:buChar char="●"/>
              <a:defRPr/>
            </a:lvl7pPr>
            <a:lvl8pPr lvl="7" rtl="0">
              <a:spcBef>
                <a:spcPts val="0"/>
              </a:spcBef>
              <a:spcAft>
                <a:spcPts val="0"/>
              </a:spcAft>
              <a:buClr>
                <a:schemeClr val="dk1"/>
              </a:buClr>
              <a:buSzPts val="1600"/>
              <a:buFont typeface="Nunito"/>
              <a:buChar char="○"/>
              <a:defRPr/>
            </a:lvl8pPr>
            <a:lvl9pPr lvl="8" rtl="0">
              <a:spcBef>
                <a:spcPts val="0"/>
              </a:spcBef>
              <a:spcAft>
                <a:spcPts val="0"/>
              </a:spcAft>
              <a:buClr>
                <a:schemeClr val="dk1"/>
              </a:buClr>
              <a:buSzPts val="1600"/>
              <a:buFont typeface="Nunito"/>
              <a:buChar char="■"/>
              <a:defRPr/>
            </a:lvl9pPr>
          </a:lstStyle>
          <a:p>
            <a:r>
              <a:rPr lang="en-US"/>
              <a:t>Click to edit Master subtitle style</a:t>
            </a:r>
            <a:endParaRPr/>
          </a:p>
        </p:txBody>
      </p:sp>
      <p:grpSp>
        <p:nvGrpSpPr>
          <p:cNvPr id="2" name="Google Shape;444;p20"/>
          <p:cNvGrpSpPr/>
          <p:nvPr/>
        </p:nvGrpSpPr>
        <p:grpSpPr>
          <a:xfrm flipH="1">
            <a:off x="5418881" y="2"/>
            <a:ext cx="2277317" cy="7072503"/>
            <a:chOff x="224725" y="566950"/>
            <a:chExt cx="1850875" cy="4311100"/>
          </a:xfrm>
        </p:grpSpPr>
        <p:sp>
          <p:nvSpPr>
            <p:cNvPr id="445" name="Google Shape;445;p20"/>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6" name="Google Shape;446;p20"/>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7" name="Google Shape;447;p20"/>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8" name="Google Shape;448;p20"/>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9" name="Google Shape;449;p20"/>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0" name="Google Shape;450;p20"/>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1" name="Google Shape;451;p20"/>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2" name="Google Shape;452;p20"/>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3" name="Google Shape;453;p20"/>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4" name="Google Shape;454;p20"/>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5" name="Google Shape;455;p20"/>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6" name="Google Shape;456;p20"/>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7" name="Google Shape;457;p20"/>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8" name="Google Shape;458;p20"/>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9" name="Google Shape;459;p20"/>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0" name="Google Shape;460;p20"/>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1" name="Google Shape;461;p20"/>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2" name="Google Shape;462;p20"/>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3" name="Google Shape;463;p20"/>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4" name="Google Shape;464;p20"/>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5" name="Google Shape;465;p20"/>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6" name="Google Shape;466;p20"/>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7" name="Google Shape;467;p20"/>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8" name="Google Shape;468;p20"/>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469" name="Google Shape;469;p20"/>
          <p:cNvSpPr/>
          <p:nvPr/>
        </p:nvSpPr>
        <p:spPr>
          <a:xfrm rot="-5035031" flipH="1">
            <a:off x="3003378" y="1742973"/>
            <a:ext cx="9628503" cy="4442980"/>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0" name="Google Shape;470;p20"/>
          <p:cNvSpPr/>
          <p:nvPr/>
        </p:nvSpPr>
        <p:spPr>
          <a:xfrm rot="5400000">
            <a:off x="-2839519" y="3557265"/>
            <a:ext cx="6542176" cy="3196913"/>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1" name="Google Shape;471;p20"/>
          <p:cNvSpPr/>
          <p:nvPr/>
        </p:nvSpPr>
        <p:spPr>
          <a:xfrm>
            <a:off x="1280801" y="-870199"/>
            <a:ext cx="1871779" cy="2394697"/>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1"/>
        <p:cNvGrpSpPr/>
        <p:nvPr/>
      </p:nvGrpSpPr>
      <p:grpSpPr>
        <a:xfrm>
          <a:off x="0" y="0"/>
          <a:ext cx="0" cy="0"/>
          <a:chOff x="0" y="0"/>
          <a:chExt cx="0" cy="0"/>
        </a:xfrm>
      </p:grpSpPr>
      <p:sp>
        <p:nvSpPr>
          <p:cNvPr id="52" name="Google Shape;52;p3"/>
          <p:cNvSpPr/>
          <p:nvPr/>
        </p:nvSpPr>
        <p:spPr>
          <a:xfrm>
            <a:off x="6710333" y="1771992"/>
            <a:ext cx="2375400" cy="31672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 name="Google Shape;53;p3"/>
          <p:cNvGrpSpPr/>
          <p:nvPr/>
        </p:nvGrpSpPr>
        <p:grpSpPr>
          <a:xfrm>
            <a:off x="6352644" y="810375"/>
            <a:ext cx="2270935" cy="3013779"/>
            <a:chOff x="6762468" y="1386456"/>
            <a:chExt cx="2270935" cy="2260334"/>
          </a:xfrm>
        </p:grpSpPr>
        <p:sp>
          <p:nvSpPr>
            <p:cNvPr id="54" name="Google Shape;54;p3"/>
            <p:cNvSpPr/>
            <p:nvPr/>
          </p:nvSpPr>
          <p:spPr>
            <a:xfrm>
              <a:off x="6762468" y="1386456"/>
              <a:ext cx="2270935" cy="2260292"/>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 name="Google Shape;55;p3"/>
            <p:cNvSpPr/>
            <p:nvPr/>
          </p:nvSpPr>
          <p:spPr>
            <a:xfrm>
              <a:off x="7236329" y="1587480"/>
              <a:ext cx="12035" cy="935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56;p3"/>
            <p:cNvSpPr/>
            <p:nvPr/>
          </p:nvSpPr>
          <p:spPr>
            <a:xfrm>
              <a:off x="7364144" y="1394464"/>
              <a:ext cx="356781" cy="300882"/>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 name="Google Shape;57;p3"/>
            <p:cNvSpPr/>
            <p:nvPr/>
          </p:nvSpPr>
          <p:spPr>
            <a:xfrm>
              <a:off x="7836713" y="1386456"/>
              <a:ext cx="358124" cy="308889"/>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 name="Google Shape;58;p3"/>
            <p:cNvSpPr/>
            <p:nvPr/>
          </p:nvSpPr>
          <p:spPr>
            <a:xfrm>
              <a:off x="8310574" y="1516908"/>
              <a:ext cx="135819" cy="79920"/>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 name="Google Shape;59;p3"/>
            <p:cNvSpPr/>
            <p:nvPr/>
          </p:nvSpPr>
          <p:spPr>
            <a:xfrm>
              <a:off x="8484940" y="1543565"/>
              <a:ext cx="8057" cy="151784"/>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 name="Google Shape;60;p3"/>
            <p:cNvSpPr/>
            <p:nvPr/>
          </p:nvSpPr>
          <p:spPr>
            <a:xfrm>
              <a:off x="6838311" y="2099984"/>
              <a:ext cx="2735" cy="537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61;p3"/>
            <p:cNvSpPr/>
            <p:nvPr/>
          </p:nvSpPr>
          <p:spPr>
            <a:xfrm>
              <a:off x="7012727" y="1801781"/>
              <a:ext cx="2686" cy="273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 name="Google Shape;62;p3"/>
            <p:cNvSpPr/>
            <p:nvPr/>
          </p:nvSpPr>
          <p:spPr>
            <a:xfrm>
              <a:off x="6912862" y="1942876"/>
              <a:ext cx="102548" cy="63956"/>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63;p3"/>
            <p:cNvSpPr/>
            <p:nvPr/>
          </p:nvSpPr>
          <p:spPr>
            <a:xfrm>
              <a:off x="7131192" y="1696645"/>
              <a:ext cx="356781" cy="408702"/>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64;p3"/>
            <p:cNvSpPr/>
            <p:nvPr/>
          </p:nvSpPr>
          <p:spPr>
            <a:xfrm>
              <a:off x="7603761" y="1696645"/>
              <a:ext cx="358124" cy="40735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 name="Google Shape;65;p3"/>
            <p:cNvSpPr/>
            <p:nvPr/>
          </p:nvSpPr>
          <p:spPr>
            <a:xfrm>
              <a:off x="8077622" y="1696645"/>
              <a:ext cx="356781" cy="40735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 name="Google Shape;66;p3"/>
            <p:cNvSpPr/>
            <p:nvPr/>
          </p:nvSpPr>
          <p:spPr>
            <a:xfrm>
              <a:off x="8550190" y="1736581"/>
              <a:ext cx="356781" cy="367424"/>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 name="Google Shape;67;p3"/>
            <p:cNvSpPr/>
            <p:nvPr/>
          </p:nvSpPr>
          <p:spPr>
            <a:xfrm>
              <a:off x="6891576" y="2115948"/>
              <a:ext cx="356781" cy="40735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 name="Google Shape;68;p3"/>
            <p:cNvSpPr/>
            <p:nvPr/>
          </p:nvSpPr>
          <p:spPr>
            <a:xfrm>
              <a:off x="7364144" y="2115948"/>
              <a:ext cx="356781" cy="40735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 name="Google Shape;69;p3"/>
            <p:cNvSpPr/>
            <p:nvPr/>
          </p:nvSpPr>
          <p:spPr>
            <a:xfrm>
              <a:off x="7836713" y="2115948"/>
              <a:ext cx="358124" cy="40735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 name="Google Shape;70;p3"/>
            <p:cNvSpPr/>
            <p:nvPr/>
          </p:nvSpPr>
          <p:spPr>
            <a:xfrm>
              <a:off x="8310574" y="2114606"/>
              <a:ext cx="356781" cy="408702"/>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 name="Google Shape;71;p3"/>
            <p:cNvSpPr/>
            <p:nvPr/>
          </p:nvSpPr>
          <p:spPr>
            <a:xfrm>
              <a:off x="8783142" y="2114606"/>
              <a:ext cx="239661" cy="408702"/>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 name="Google Shape;72;p3"/>
            <p:cNvSpPr/>
            <p:nvPr/>
          </p:nvSpPr>
          <p:spPr>
            <a:xfrm>
              <a:off x="6773111" y="2511280"/>
              <a:ext cx="242297" cy="40735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 name="Google Shape;73;p3"/>
            <p:cNvSpPr/>
            <p:nvPr/>
          </p:nvSpPr>
          <p:spPr>
            <a:xfrm>
              <a:off x="7131192" y="2511280"/>
              <a:ext cx="356781" cy="40735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 name="Google Shape;74;p3"/>
            <p:cNvSpPr/>
            <p:nvPr/>
          </p:nvSpPr>
          <p:spPr>
            <a:xfrm>
              <a:off x="7603761" y="2511280"/>
              <a:ext cx="358124" cy="40735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 name="Google Shape;75;p3"/>
            <p:cNvSpPr/>
            <p:nvPr/>
          </p:nvSpPr>
          <p:spPr>
            <a:xfrm>
              <a:off x="8077622" y="2511280"/>
              <a:ext cx="356781" cy="40735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 name="Google Shape;76;p3"/>
            <p:cNvSpPr/>
            <p:nvPr/>
          </p:nvSpPr>
          <p:spPr>
            <a:xfrm>
              <a:off x="8550190" y="2511280"/>
              <a:ext cx="356781" cy="40735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 name="Google Shape;77;p3"/>
            <p:cNvSpPr/>
            <p:nvPr/>
          </p:nvSpPr>
          <p:spPr>
            <a:xfrm>
              <a:off x="6891576" y="2934613"/>
              <a:ext cx="356781" cy="363445"/>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 name="Google Shape;78;p3"/>
            <p:cNvSpPr/>
            <p:nvPr/>
          </p:nvSpPr>
          <p:spPr>
            <a:xfrm>
              <a:off x="7364144" y="2934613"/>
              <a:ext cx="356781" cy="40735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79;p3"/>
            <p:cNvSpPr/>
            <p:nvPr/>
          </p:nvSpPr>
          <p:spPr>
            <a:xfrm>
              <a:off x="7836713" y="2934613"/>
              <a:ext cx="358124" cy="40735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 name="Google Shape;80;p3"/>
            <p:cNvSpPr/>
            <p:nvPr/>
          </p:nvSpPr>
          <p:spPr>
            <a:xfrm>
              <a:off x="8310574" y="2934613"/>
              <a:ext cx="356781" cy="40735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 name="Google Shape;81;p3"/>
            <p:cNvSpPr/>
            <p:nvPr/>
          </p:nvSpPr>
          <p:spPr>
            <a:xfrm>
              <a:off x="8783142" y="3033085"/>
              <a:ext cx="97227" cy="6127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 name="Google Shape;82;p3"/>
            <p:cNvSpPr/>
            <p:nvPr/>
          </p:nvSpPr>
          <p:spPr>
            <a:xfrm>
              <a:off x="7345494" y="3428467"/>
              <a:ext cx="142484" cy="85242"/>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 name="Google Shape;83;p3"/>
            <p:cNvSpPr/>
            <p:nvPr/>
          </p:nvSpPr>
          <p:spPr>
            <a:xfrm>
              <a:off x="7305558" y="3329945"/>
              <a:ext cx="8057" cy="161133"/>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 name="Google Shape;84;p3"/>
            <p:cNvSpPr/>
            <p:nvPr/>
          </p:nvSpPr>
          <p:spPr>
            <a:xfrm>
              <a:off x="7603761" y="3329945"/>
              <a:ext cx="358124" cy="316846"/>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 name="Google Shape;85;p3"/>
            <p:cNvSpPr/>
            <p:nvPr/>
          </p:nvSpPr>
          <p:spPr>
            <a:xfrm>
              <a:off x="8077622" y="3329945"/>
              <a:ext cx="356781" cy="307546"/>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 name="Google Shape;86;p3"/>
            <p:cNvSpPr/>
            <p:nvPr/>
          </p:nvSpPr>
          <p:spPr>
            <a:xfrm>
              <a:off x="8550190" y="3428467"/>
              <a:ext cx="16014" cy="12035"/>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87" name="Google Shape;87;p3"/>
          <p:cNvSpPr/>
          <p:nvPr/>
        </p:nvSpPr>
        <p:spPr>
          <a:xfrm rot="8100000">
            <a:off x="402124" y="-1247022"/>
            <a:ext cx="1938844" cy="4407497"/>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 name="Google Shape;88;p3"/>
          <p:cNvSpPr/>
          <p:nvPr/>
        </p:nvSpPr>
        <p:spPr>
          <a:xfrm>
            <a:off x="641525" y="3926702"/>
            <a:ext cx="1460036" cy="2542436"/>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 name="Google Shape;89;p3">
            <a:hlinkClick r:id="" action="ppaction://noaction"/>
          </p:cNvPr>
          <p:cNvSpPr txBox="1">
            <a:spLocks noGrp="1"/>
          </p:cNvSpPr>
          <p:nvPr>
            <p:ph type="title"/>
          </p:nvPr>
        </p:nvSpPr>
        <p:spPr>
          <a:xfrm>
            <a:off x="2019300" y="2613900"/>
            <a:ext cx="5105400" cy="16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rPr lang="en-US"/>
              <a:t>Click to edit Master title style</a:t>
            </a:r>
            <a:endParaRPr/>
          </a:p>
        </p:txBody>
      </p:sp>
      <p:sp>
        <p:nvSpPr>
          <p:cNvPr id="90" name="Google Shape;90;p3"/>
          <p:cNvSpPr txBox="1">
            <a:spLocks noGrp="1"/>
          </p:cNvSpPr>
          <p:nvPr>
            <p:ph type="title" idx="2" hasCustomPrompt="1"/>
          </p:nvPr>
        </p:nvSpPr>
        <p:spPr>
          <a:xfrm>
            <a:off x="2019300" y="1219200"/>
            <a:ext cx="5105400" cy="1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7500">
                <a:solidFill>
                  <a:schemeClr val="accent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4">
  <p:cSld name="One column text 4">
    <p:spTree>
      <p:nvGrpSpPr>
        <p:cNvPr id="1" name="Shape 472"/>
        <p:cNvGrpSpPr/>
        <p:nvPr/>
      </p:nvGrpSpPr>
      <p:grpSpPr>
        <a:xfrm>
          <a:off x="0" y="0"/>
          <a:ext cx="0" cy="0"/>
          <a:chOff x="0" y="0"/>
          <a:chExt cx="0" cy="0"/>
        </a:xfrm>
      </p:grpSpPr>
      <p:sp>
        <p:nvSpPr>
          <p:cNvPr id="473" name="Google Shape;473;p21"/>
          <p:cNvSpPr/>
          <p:nvPr/>
        </p:nvSpPr>
        <p:spPr>
          <a:xfrm rot="-1408952">
            <a:off x="7039333" y="1283763"/>
            <a:ext cx="3561578" cy="5917139"/>
          </a:xfrm>
          <a:custGeom>
            <a:avLst/>
            <a:gdLst/>
            <a:ahLst/>
            <a:cxnLst/>
            <a:rect l="l" t="t" r="r" b="b"/>
            <a:pathLst>
              <a:path w="15146" h="21250" extrusionOk="0">
                <a:moveTo>
                  <a:pt x="2903" y="12143"/>
                </a:moveTo>
                <a:cubicBezTo>
                  <a:pt x="1936" y="10308"/>
                  <a:pt x="234" y="9174"/>
                  <a:pt x="201" y="6972"/>
                </a:cubicBezTo>
                <a:cubicBezTo>
                  <a:pt x="1" y="1"/>
                  <a:pt x="7773" y="1769"/>
                  <a:pt x="11209" y="4637"/>
                </a:cubicBezTo>
                <a:cubicBezTo>
                  <a:pt x="13877" y="6839"/>
                  <a:pt x="15145" y="10208"/>
                  <a:pt x="14178" y="13544"/>
                </a:cubicBezTo>
                <a:cubicBezTo>
                  <a:pt x="13310" y="16379"/>
                  <a:pt x="10141" y="21249"/>
                  <a:pt x="6472" y="20349"/>
                </a:cubicBezTo>
                <a:cubicBezTo>
                  <a:pt x="3203" y="19581"/>
                  <a:pt x="4070" y="14811"/>
                  <a:pt x="3070" y="12476"/>
                </a:cubicBezTo>
                <a:cubicBezTo>
                  <a:pt x="3036" y="12343"/>
                  <a:pt x="2970" y="12243"/>
                  <a:pt x="2903" y="1214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4" name="Google Shape;474;p21"/>
          <p:cNvSpPr/>
          <p:nvPr/>
        </p:nvSpPr>
        <p:spPr>
          <a:xfrm rot="5400000" flipH="1">
            <a:off x="-2259942" y="-183703"/>
            <a:ext cx="7427384" cy="3629454"/>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5" name="Google Shape;475;p21"/>
          <p:cNvSpPr/>
          <p:nvPr/>
        </p:nvSpPr>
        <p:spPr>
          <a:xfrm rot="-7977677">
            <a:off x="1198383" y="4862260"/>
            <a:ext cx="2135503" cy="1536805"/>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 name="Google Shape;476;p21"/>
          <p:cNvGrpSpPr/>
          <p:nvPr/>
        </p:nvGrpSpPr>
        <p:grpSpPr>
          <a:xfrm>
            <a:off x="5084307" y="-1405579"/>
            <a:ext cx="2304462" cy="3058492"/>
            <a:chOff x="2414491" y="671177"/>
            <a:chExt cx="1830972" cy="1822411"/>
          </a:xfrm>
        </p:grpSpPr>
        <p:sp>
          <p:nvSpPr>
            <p:cNvPr id="477" name="Google Shape;477;p21"/>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8" name="Google Shape;478;p21"/>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9" name="Google Shape;479;p21"/>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0" name="Google Shape;480;p21"/>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1" name="Google Shape;481;p21"/>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2" name="Google Shape;482;p21"/>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3" name="Google Shape;483;p21"/>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4" name="Google Shape;484;p21"/>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5" name="Google Shape;485;p21"/>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6" name="Google Shape;486;p21"/>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7" name="Google Shape;487;p21"/>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8" name="Google Shape;488;p21"/>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9" name="Google Shape;489;p21"/>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0" name="Google Shape;490;p21"/>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1" name="Google Shape;491;p21"/>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2" name="Google Shape;492;p21"/>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3" name="Google Shape;493;p21"/>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4" name="Google Shape;494;p21"/>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5" name="Google Shape;495;p21"/>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6" name="Google Shape;496;p21"/>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7" name="Google Shape;497;p21"/>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8" name="Google Shape;498;p21"/>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9" name="Google Shape;499;p21"/>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0" name="Google Shape;500;p21"/>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1" name="Google Shape;501;p21"/>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2" name="Google Shape;502;p21"/>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3" name="Google Shape;503;p21"/>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4" name="Google Shape;504;p21"/>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5" name="Google Shape;505;p21"/>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6" name="Google Shape;506;p21"/>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7" name="Google Shape;507;p21"/>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8" name="Google Shape;508;p21"/>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9" name="Google Shape;509;p21"/>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0" name="Google Shape;510;p21"/>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11" name="Google Shape;511;p21"/>
          <p:cNvSpPr txBox="1">
            <a:spLocks noGrp="1"/>
          </p:cNvSpPr>
          <p:nvPr>
            <p:ph type="title"/>
          </p:nvPr>
        </p:nvSpPr>
        <p:spPr>
          <a:xfrm>
            <a:off x="2690725" y="2007633"/>
            <a:ext cx="3858900" cy="15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8500">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rPr lang="en-US"/>
              <a:t>Click to edit Master title style</a:t>
            </a:r>
            <a:endParaRPr/>
          </a:p>
        </p:txBody>
      </p:sp>
      <p:sp>
        <p:nvSpPr>
          <p:cNvPr id="512" name="Google Shape;512;p21"/>
          <p:cNvSpPr txBox="1">
            <a:spLocks noGrp="1"/>
          </p:cNvSpPr>
          <p:nvPr>
            <p:ph type="subTitle" idx="1"/>
          </p:nvPr>
        </p:nvSpPr>
        <p:spPr>
          <a:xfrm>
            <a:off x="2690725" y="3634333"/>
            <a:ext cx="3858900" cy="12160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8C353C"/>
              </a:buClr>
              <a:buSzPts val="1600"/>
              <a:buFont typeface="Nunito"/>
              <a:buChar char="●"/>
              <a:defRPr sz="1600"/>
            </a:lvl1pPr>
            <a:lvl2pPr lvl="1" rtl="0">
              <a:spcBef>
                <a:spcPts val="0"/>
              </a:spcBef>
              <a:spcAft>
                <a:spcPts val="0"/>
              </a:spcAft>
              <a:buClr>
                <a:schemeClr val="dk1"/>
              </a:buClr>
              <a:buSzPts val="1600"/>
              <a:buFont typeface="Nunito"/>
              <a:buChar char="○"/>
              <a:defRPr/>
            </a:lvl2pPr>
            <a:lvl3pPr lvl="2" rtl="0">
              <a:spcBef>
                <a:spcPts val="0"/>
              </a:spcBef>
              <a:spcAft>
                <a:spcPts val="0"/>
              </a:spcAft>
              <a:buClr>
                <a:schemeClr val="dk1"/>
              </a:buClr>
              <a:buSzPts val="1600"/>
              <a:buFont typeface="Nunito"/>
              <a:buChar char="■"/>
              <a:defRPr/>
            </a:lvl3pPr>
            <a:lvl4pPr lvl="3" rtl="0">
              <a:spcBef>
                <a:spcPts val="0"/>
              </a:spcBef>
              <a:spcAft>
                <a:spcPts val="0"/>
              </a:spcAft>
              <a:buClr>
                <a:schemeClr val="dk1"/>
              </a:buClr>
              <a:buSzPts val="1600"/>
              <a:buFont typeface="Nunito"/>
              <a:buChar char="●"/>
              <a:defRPr/>
            </a:lvl4pPr>
            <a:lvl5pPr lvl="4" rtl="0">
              <a:spcBef>
                <a:spcPts val="0"/>
              </a:spcBef>
              <a:spcAft>
                <a:spcPts val="0"/>
              </a:spcAft>
              <a:buClr>
                <a:schemeClr val="dk1"/>
              </a:buClr>
              <a:buSzPts val="1600"/>
              <a:buFont typeface="Nunito"/>
              <a:buChar char="○"/>
              <a:defRPr/>
            </a:lvl5pPr>
            <a:lvl6pPr lvl="5" rtl="0">
              <a:spcBef>
                <a:spcPts val="0"/>
              </a:spcBef>
              <a:spcAft>
                <a:spcPts val="0"/>
              </a:spcAft>
              <a:buClr>
                <a:schemeClr val="dk1"/>
              </a:buClr>
              <a:buSzPts val="1600"/>
              <a:buFont typeface="Nunito"/>
              <a:buChar char="■"/>
              <a:defRPr/>
            </a:lvl6pPr>
            <a:lvl7pPr lvl="6" rtl="0">
              <a:spcBef>
                <a:spcPts val="0"/>
              </a:spcBef>
              <a:spcAft>
                <a:spcPts val="0"/>
              </a:spcAft>
              <a:buClr>
                <a:schemeClr val="dk1"/>
              </a:buClr>
              <a:buSzPts val="1600"/>
              <a:buFont typeface="Nunito"/>
              <a:buChar char="●"/>
              <a:defRPr/>
            </a:lvl7pPr>
            <a:lvl8pPr lvl="7" rtl="0">
              <a:spcBef>
                <a:spcPts val="0"/>
              </a:spcBef>
              <a:spcAft>
                <a:spcPts val="0"/>
              </a:spcAft>
              <a:buClr>
                <a:schemeClr val="dk1"/>
              </a:buClr>
              <a:buSzPts val="1600"/>
              <a:buFont typeface="Nunito"/>
              <a:buChar char="○"/>
              <a:defRPr/>
            </a:lvl8pPr>
            <a:lvl9pPr lvl="8" rtl="0">
              <a:spcBef>
                <a:spcPts val="0"/>
              </a:spcBef>
              <a:spcAft>
                <a:spcPts val="0"/>
              </a:spcAft>
              <a:buClr>
                <a:schemeClr val="dk1"/>
              </a:buClr>
              <a:buSzPts val="1600"/>
              <a:buFont typeface="Nunito"/>
              <a:buChar char="■"/>
              <a:defRPr/>
            </a:lvl9pPr>
          </a:lstStyle>
          <a:p>
            <a:r>
              <a:rPr lang="en-US"/>
              <a:t>Click to edit Master subtitle style</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513"/>
        <p:cNvGrpSpPr/>
        <p:nvPr/>
      </p:nvGrpSpPr>
      <p:grpSpPr>
        <a:xfrm>
          <a:off x="0" y="0"/>
          <a:ext cx="0" cy="0"/>
          <a:chOff x="0" y="0"/>
          <a:chExt cx="0" cy="0"/>
        </a:xfrm>
      </p:grpSpPr>
      <p:sp>
        <p:nvSpPr>
          <p:cNvPr id="514" name="Google Shape;514;p22"/>
          <p:cNvSpPr/>
          <p:nvPr/>
        </p:nvSpPr>
        <p:spPr>
          <a:xfrm rot="-5620610">
            <a:off x="7218842" y="979059"/>
            <a:ext cx="4323160" cy="3111144"/>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5" name="Google Shape;515;p22"/>
          <p:cNvSpPr/>
          <p:nvPr/>
        </p:nvSpPr>
        <p:spPr>
          <a:xfrm rot="-5400000" flipH="1">
            <a:off x="-1266477" y="4185366"/>
            <a:ext cx="4529749" cy="3383225"/>
          </a:xfrm>
          <a:custGeom>
            <a:avLst/>
            <a:gdLst/>
            <a:ahLst/>
            <a:cxnLst/>
            <a:rect l="l" t="t" r="r" b="b"/>
            <a:pathLst>
              <a:path w="48235" h="48035" extrusionOk="0">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6" name="Google Shape;516;p22"/>
          <p:cNvSpPr/>
          <p:nvPr/>
        </p:nvSpPr>
        <p:spPr>
          <a:xfrm rot="1891771" flipH="1">
            <a:off x="3633391" y="4179521"/>
            <a:ext cx="2182046" cy="4960359"/>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7" name="Google Shape;517;p22"/>
          <p:cNvSpPr txBox="1">
            <a:spLocks noGrp="1"/>
          </p:cNvSpPr>
          <p:nvPr>
            <p:ph type="title"/>
          </p:nvPr>
        </p:nvSpPr>
        <p:spPr>
          <a:xfrm>
            <a:off x="713250" y="697367"/>
            <a:ext cx="77175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rPr lang="en-US"/>
              <a:t>Click to edit Master title style</a:t>
            </a:r>
            <a:endParaRPr/>
          </a:p>
        </p:txBody>
      </p:sp>
      <p:sp>
        <p:nvSpPr>
          <p:cNvPr id="518" name="Google Shape;518;p22"/>
          <p:cNvSpPr txBox="1">
            <a:spLocks noGrp="1"/>
          </p:cNvSpPr>
          <p:nvPr>
            <p:ph type="subTitle" idx="1"/>
          </p:nvPr>
        </p:nvSpPr>
        <p:spPr>
          <a:xfrm>
            <a:off x="5403875" y="1778033"/>
            <a:ext cx="2167800" cy="606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2200" b="1">
                <a:solidFill>
                  <a:schemeClr val="accent2"/>
                </a:solidFill>
                <a:latin typeface="Hammersmith One"/>
                <a:ea typeface="Hammersmith One"/>
                <a:cs typeface="Hammersmith One"/>
                <a:sym typeface="Hammersmith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Click to edit Master subtitle style</a:t>
            </a:r>
            <a:endParaRPr/>
          </a:p>
        </p:txBody>
      </p:sp>
      <p:sp>
        <p:nvSpPr>
          <p:cNvPr id="519" name="Google Shape;519;p22"/>
          <p:cNvSpPr txBox="1">
            <a:spLocks noGrp="1"/>
          </p:cNvSpPr>
          <p:nvPr>
            <p:ph type="subTitle" idx="2"/>
          </p:nvPr>
        </p:nvSpPr>
        <p:spPr>
          <a:xfrm>
            <a:off x="5403875" y="3803967"/>
            <a:ext cx="2167800" cy="606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2200" b="1">
                <a:solidFill>
                  <a:schemeClr val="accent2"/>
                </a:solidFill>
                <a:latin typeface="Hammersmith One"/>
                <a:ea typeface="Hammersmith One"/>
                <a:cs typeface="Hammersmith One"/>
                <a:sym typeface="Hammersmith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Click to edit Master subtitle style</a:t>
            </a:r>
            <a:endParaRPr/>
          </a:p>
        </p:txBody>
      </p:sp>
      <p:sp>
        <p:nvSpPr>
          <p:cNvPr id="520" name="Google Shape;520;p22"/>
          <p:cNvSpPr txBox="1">
            <a:spLocks noGrp="1"/>
          </p:cNvSpPr>
          <p:nvPr>
            <p:ph type="subTitle" idx="3"/>
          </p:nvPr>
        </p:nvSpPr>
        <p:spPr>
          <a:xfrm>
            <a:off x="5403875" y="2452373"/>
            <a:ext cx="2167800" cy="1086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None/>
              <a:defRPr sz="16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r>
              <a:rPr lang="en-US"/>
              <a:t>Click to edit Master subtitle style</a:t>
            </a:r>
            <a:endParaRPr/>
          </a:p>
        </p:txBody>
      </p:sp>
      <p:sp>
        <p:nvSpPr>
          <p:cNvPr id="521" name="Google Shape;521;p22"/>
          <p:cNvSpPr txBox="1">
            <a:spLocks noGrp="1"/>
          </p:cNvSpPr>
          <p:nvPr>
            <p:ph type="subTitle" idx="4"/>
          </p:nvPr>
        </p:nvSpPr>
        <p:spPr>
          <a:xfrm>
            <a:off x="5403875" y="4478307"/>
            <a:ext cx="2167800" cy="1086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None/>
              <a:defRPr sz="16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r>
              <a:rPr lang="en-US"/>
              <a:t>Click to edit Master subtitle style</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22"/>
        <p:cNvGrpSpPr/>
        <p:nvPr/>
      </p:nvGrpSpPr>
      <p:grpSpPr>
        <a:xfrm>
          <a:off x="0" y="0"/>
          <a:ext cx="0" cy="0"/>
          <a:chOff x="0" y="0"/>
          <a:chExt cx="0" cy="0"/>
        </a:xfrm>
      </p:grpSpPr>
      <p:sp>
        <p:nvSpPr>
          <p:cNvPr id="523" name="Google Shape;523;p23"/>
          <p:cNvSpPr/>
          <p:nvPr/>
        </p:nvSpPr>
        <p:spPr>
          <a:xfrm rot="5035045">
            <a:off x="-3199910" y="4375265"/>
            <a:ext cx="7017140" cy="323795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 name="Google Shape;524;p23"/>
          <p:cNvGrpSpPr/>
          <p:nvPr/>
        </p:nvGrpSpPr>
        <p:grpSpPr>
          <a:xfrm>
            <a:off x="-107118" y="-1123379"/>
            <a:ext cx="2304462" cy="3058492"/>
            <a:chOff x="2414491" y="671177"/>
            <a:chExt cx="1830972" cy="1822411"/>
          </a:xfrm>
        </p:grpSpPr>
        <p:sp>
          <p:nvSpPr>
            <p:cNvPr id="525" name="Google Shape;525;p23"/>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6" name="Google Shape;526;p23"/>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7" name="Google Shape;527;p23"/>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8" name="Google Shape;528;p23"/>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9" name="Google Shape;529;p23"/>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0" name="Google Shape;530;p23"/>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1" name="Google Shape;531;p23"/>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2" name="Google Shape;532;p23"/>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3" name="Google Shape;533;p23"/>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4" name="Google Shape;534;p23"/>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5" name="Google Shape;535;p23"/>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6" name="Google Shape;536;p23"/>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7" name="Google Shape;537;p23"/>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8" name="Google Shape;538;p23"/>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9" name="Google Shape;539;p23"/>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0" name="Google Shape;540;p23"/>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1" name="Google Shape;541;p23"/>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2" name="Google Shape;542;p23"/>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3" name="Google Shape;543;p23"/>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4" name="Google Shape;544;p23"/>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5" name="Google Shape;545;p23"/>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6" name="Google Shape;546;p23"/>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7" name="Google Shape;547;p23"/>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8" name="Google Shape;548;p23"/>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9" name="Google Shape;549;p23"/>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0" name="Google Shape;550;p23"/>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1" name="Google Shape;551;p23"/>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2" name="Google Shape;552;p23"/>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3" name="Google Shape;553;p23"/>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4" name="Google Shape;554;p23"/>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5" name="Google Shape;555;p23"/>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6" name="Google Shape;556;p23"/>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7" name="Google Shape;557;p23"/>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8" name="Google Shape;558;p23"/>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59" name="Google Shape;559;p23"/>
          <p:cNvSpPr/>
          <p:nvPr/>
        </p:nvSpPr>
        <p:spPr>
          <a:xfrm rot="-4280482">
            <a:off x="6231202" y="-1118458"/>
            <a:ext cx="4500644" cy="5024332"/>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rgbClr val="A0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0" name="Google Shape;560;p23"/>
          <p:cNvSpPr/>
          <p:nvPr/>
        </p:nvSpPr>
        <p:spPr>
          <a:xfrm rot="-7977677">
            <a:off x="4856208" y="5664327"/>
            <a:ext cx="2135503" cy="1536805"/>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1" name="Google Shape;561;p23"/>
          <p:cNvSpPr txBox="1">
            <a:spLocks noGrp="1"/>
          </p:cNvSpPr>
          <p:nvPr>
            <p:ph type="title"/>
          </p:nvPr>
        </p:nvSpPr>
        <p:spPr>
          <a:xfrm>
            <a:off x="713250" y="697367"/>
            <a:ext cx="77175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rPr lang="en-US"/>
              <a:t>Click to edit Master title style</a:t>
            </a:r>
            <a:endParaRPr/>
          </a:p>
        </p:txBody>
      </p:sp>
      <p:sp>
        <p:nvSpPr>
          <p:cNvPr id="562" name="Google Shape;562;p23"/>
          <p:cNvSpPr txBox="1">
            <a:spLocks noGrp="1"/>
          </p:cNvSpPr>
          <p:nvPr>
            <p:ph type="subTitle" idx="1"/>
          </p:nvPr>
        </p:nvSpPr>
        <p:spPr>
          <a:xfrm>
            <a:off x="713250" y="3548167"/>
            <a:ext cx="2167800" cy="60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200" b="1">
                <a:solidFill>
                  <a:schemeClr val="accent2"/>
                </a:solidFill>
                <a:latin typeface="Hammersmith One"/>
                <a:ea typeface="Hammersmith One"/>
                <a:cs typeface="Hammersmith One"/>
                <a:sym typeface="Hammersmith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Click to edit Master subtitle style</a:t>
            </a:r>
            <a:endParaRPr/>
          </a:p>
        </p:txBody>
      </p:sp>
      <p:sp>
        <p:nvSpPr>
          <p:cNvPr id="563" name="Google Shape;563;p23"/>
          <p:cNvSpPr txBox="1">
            <a:spLocks noGrp="1"/>
          </p:cNvSpPr>
          <p:nvPr>
            <p:ph type="subTitle" idx="2"/>
          </p:nvPr>
        </p:nvSpPr>
        <p:spPr>
          <a:xfrm>
            <a:off x="3488100" y="3548167"/>
            <a:ext cx="2167800" cy="60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200" b="1">
                <a:solidFill>
                  <a:schemeClr val="accent2"/>
                </a:solidFill>
                <a:latin typeface="Hammersmith One"/>
                <a:ea typeface="Hammersmith One"/>
                <a:cs typeface="Hammersmith One"/>
                <a:sym typeface="Hammersmith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Click to edit Master subtitle style</a:t>
            </a:r>
            <a:endParaRPr/>
          </a:p>
        </p:txBody>
      </p:sp>
      <p:sp>
        <p:nvSpPr>
          <p:cNvPr id="564" name="Google Shape;564;p23"/>
          <p:cNvSpPr txBox="1">
            <a:spLocks noGrp="1"/>
          </p:cNvSpPr>
          <p:nvPr>
            <p:ph type="subTitle" idx="3"/>
          </p:nvPr>
        </p:nvSpPr>
        <p:spPr>
          <a:xfrm>
            <a:off x="713250" y="4171817"/>
            <a:ext cx="2167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6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r>
              <a:rPr lang="en-US"/>
              <a:t>Click to edit Master subtitle style</a:t>
            </a:r>
            <a:endParaRPr/>
          </a:p>
        </p:txBody>
      </p:sp>
      <p:sp>
        <p:nvSpPr>
          <p:cNvPr id="565" name="Google Shape;565;p23"/>
          <p:cNvSpPr txBox="1">
            <a:spLocks noGrp="1"/>
          </p:cNvSpPr>
          <p:nvPr>
            <p:ph type="subTitle" idx="4"/>
          </p:nvPr>
        </p:nvSpPr>
        <p:spPr>
          <a:xfrm>
            <a:off x="3488100" y="4171817"/>
            <a:ext cx="2167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6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r>
              <a:rPr lang="en-US"/>
              <a:t>Click to edit Master subtitle style</a:t>
            </a:r>
            <a:endParaRPr/>
          </a:p>
        </p:txBody>
      </p:sp>
      <p:sp>
        <p:nvSpPr>
          <p:cNvPr id="566" name="Google Shape;566;p23"/>
          <p:cNvSpPr txBox="1">
            <a:spLocks noGrp="1"/>
          </p:cNvSpPr>
          <p:nvPr>
            <p:ph type="subTitle" idx="5"/>
          </p:nvPr>
        </p:nvSpPr>
        <p:spPr>
          <a:xfrm>
            <a:off x="6262950" y="3548167"/>
            <a:ext cx="2167800" cy="60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200" b="1">
                <a:solidFill>
                  <a:schemeClr val="accent2"/>
                </a:solidFill>
                <a:latin typeface="Hammersmith One"/>
                <a:ea typeface="Hammersmith One"/>
                <a:cs typeface="Hammersmith One"/>
                <a:sym typeface="Hammersmith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Click to edit Master subtitle style</a:t>
            </a:r>
            <a:endParaRPr/>
          </a:p>
        </p:txBody>
      </p:sp>
      <p:sp>
        <p:nvSpPr>
          <p:cNvPr id="567" name="Google Shape;567;p23"/>
          <p:cNvSpPr txBox="1">
            <a:spLocks noGrp="1"/>
          </p:cNvSpPr>
          <p:nvPr>
            <p:ph type="subTitle" idx="6"/>
          </p:nvPr>
        </p:nvSpPr>
        <p:spPr>
          <a:xfrm>
            <a:off x="6262950" y="4171817"/>
            <a:ext cx="2167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6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r>
              <a:rPr lang="en-US"/>
              <a:t>Click to edit Master subtitle style</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568"/>
        <p:cNvGrpSpPr/>
        <p:nvPr/>
      </p:nvGrpSpPr>
      <p:grpSpPr>
        <a:xfrm>
          <a:off x="0" y="0"/>
          <a:ext cx="0" cy="0"/>
          <a:chOff x="0" y="0"/>
          <a:chExt cx="0" cy="0"/>
        </a:xfrm>
      </p:grpSpPr>
      <p:sp>
        <p:nvSpPr>
          <p:cNvPr id="569" name="Google Shape;569;p24"/>
          <p:cNvSpPr/>
          <p:nvPr/>
        </p:nvSpPr>
        <p:spPr>
          <a:xfrm rot="-7977680">
            <a:off x="2531009" y="5548560"/>
            <a:ext cx="3240145" cy="2331757"/>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 name="Google Shape;570;p24"/>
          <p:cNvGrpSpPr/>
          <p:nvPr/>
        </p:nvGrpSpPr>
        <p:grpSpPr>
          <a:xfrm rot="10800000" flipH="1">
            <a:off x="205659" y="2671730"/>
            <a:ext cx="1888282" cy="2505937"/>
            <a:chOff x="2414491" y="671177"/>
            <a:chExt cx="1830972" cy="1822411"/>
          </a:xfrm>
        </p:grpSpPr>
        <p:sp>
          <p:nvSpPr>
            <p:cNvPr id="571" name="Google Shape;571;p24"/>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2" name="Google Shape;572;p24"/>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3" name="Google Shape;573;p24"/>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4" name="Google Shape;574;p24"/>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5" name="Google Shape;575;p24"/>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6" name="Google Shape;576;p24"/>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7" name="Google Shape;577;p24"/>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8" name="Google Shape;578;p24"/>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9" name="Google Shape;579;p24"/>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0" name="Google Shape;580;p24"/>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1" name="Google Shape;581;p24"/>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2" name="Google Shape;582;p24"/>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3" name="Google Shape;583;p24"/>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4" name="Google Shape;584;p24"/>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5" name="Google Shape;585;p24"/>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6" name="Google Shape;586;p24"/>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7" name="Google Shape;587;p24"/>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8" name="Google Shape;588;p24"/>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9" name="Google Shape;589;p24"/>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0" name="Google Shape;590;p24"/>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1" name="Google Shape;591;p24"/>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2" name="Google Shape;592;p24"/>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3" name="Google Shape;593;p24"/>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4" name="Google Shape;594;p24"/>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5" name="Google Shape;595;p24"/>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6" name="Google Shape;596;p24"/>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7" name="Google Shape;597;p24"/>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8" name="Google Shape;598;p24"/>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9" name="Google Shape;599;p24"/>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0" name="Google Shape;600;p24"/>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1" name="Google Shape;601;p24"/>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2" name="Google Shape;602;p24"/>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3" name="Google Shape;603;p24"/>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4" name="Google Shape;604;p24"/>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605" name="Google Shape;605;p24"/>
          <p:cNvSpPr/>
          <p:nvPr/>
        </p:nvSpPr>
        <p:spPr>
          <a:xfrm rot="135969" flipH="1">
            <a:off x="-993079" y="-1276417"/>
            <a:ext cx="3397316" cy="4510972"/>
          </a:xfrm>
          <a:custGeom>
            <a:avLst/>
            <a:gdLst/>
            <a:ahLst/>
            <a:cxnLst/>
            <a:rect l="l" t="t" r="r" b="b"/>
            <a:pathLst>
              <a:path w="48235" h="48035" extrusionOk="0">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6" name="Google Shape;606;p24"/>
          <p:cNvSpPr txBox="1">
            <a:spLocks noGrp="1"/>
          </p:cNvSpPr>
          <p:nvPr>
            <p:ph type="title"/>
          </p:nvPr>
        </p:nvSpPr>
        <p:spPr>
          <a:xfrm>
            <a:off x="713250" y="697367"/>
            <a:ext cx="77175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rPr lang="en-US"/>
              <a:t>Click to edit Master title style</a:t>
            </a:r>
            <a:endParaRPr/>
          </a:p>
        </p:txBody>
      </p:sp>
      <p:sp>
        <p:nvSpPr>
          <p:cNvPr id="607" name="Google Shape;607;p24"/>
          <p:cNvSpPr txBox="1">
            <a:spLocks noGrp="1"/>
          </p:cNvSpPr>
          <p:nvPr>
            <p:ph type="subTitle" idx="1"/>
          </p:nvPr>
        </p:nvSpPr>
        <p:spPr>
          <a:xfrm>
            <a:off x="2214975" y="2356100"/>
            <a:ext cx="2167800" cy="4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200" b="1">
                <a:solidFill>
                  <a:schemeClr val="lt2"/>
                </a:solidFill>
                <a:latin typeface="Hammersmith One"/>
                <a:ea typeface="Hammersmith One"/>
                <a:cs typeface="Hammersmith One"/>
                <a:sym typeface="Hammersmith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Click to edit Master subtitle style</a:t>
            </a:r>
            <a:endParaRPr/>
          </a:p>
        </p:txBody>
      </p:sp>
      <p:sp>
        <p:nvSpPr>
          <p:cNvPr id="608" name="Google Shape;608;p24"/>
          <p:cNvSpPr txBox="1">
            <a:spLocks noGrp="1"/>
          </p:cNvSpPr>
          <p:nvPr>
            <p:ph type="subTitle" idx="2"/>
          </p:nvPr>
        </p:nvSpPr>
        <p:spPr>
          <a:xfrm>
            <a:off x="4761225" y="2356100"/>
            <a:ext cx="2167800" cy="4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200" b="1">
                <a:solidFill>
                  <a:schemeClr val="lt2"/>
                </a:solidFill>
                <a:latin typeface="Hammersmith One"/>
                <a:ea typeface="Hammersmith One"/>
                <a:cs typeface="Hammersmith One"/>
                <a:sym typeface="Hammersmith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Click to edit Master subtitle style</a:t>
            </a:r>
            <a:endParaRPr/>
          </a:p>
        </p:txBody>
      </p:sp>
      <p:sp>
        <p:nvSpPr>
          <p:cNvPr id="609" name="Google Shape;609;p24"/>
          <p:cNvSpPr txBox="1">
            <a:spLocks noGrp="1"/>
          </p:cNvSpPr>
          <p:nvPr>
            <p:ph type="subTitle" idx="3"/>
          </p:nvPr>
        </p:nvSpPr>
        <p:spPr>
          <a:xfrm>
            <a:off x="2214975" y="2855817"/>
            <a:ext cx="2167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600">
                <a:solidFill>
                  <a:schemeClr val="lt2"/>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r>
              <a:rPr lang="en-US"/>
              <a:t>Click to edit Master subtitle style</a:t>
            </a:r>
            <a:endParaRPr/>
          </a:p>
        </p:txBody>
      </p:sp>
      <p:sp>
        <p:nvSpPr>
          <p:cNvPr id="610" name="Google Shape;610;p24"/>
          <p:cNvSpPr txBox="1">
            <a:spLocks noGrp="1"/>
          </p:cNvSpPr>
          <p:nvPr>
            <p:ph type="subTitle" idx="4"/>
          </p:nvPr>
        </p:nvSpPr>
        <p:spPr>
          <a:xfrm>
            <a:off x="4761225" y="2855817"/>
            <a:ext cx="2167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600">
                <a:solidFill>
                  <a:schemeClr val="lt2"/>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r>
              <a:rPr lang="en-US"/>
              <a:t>Click to edit Master subtitle style</a:t>
            </a:r>
            <a:endParaRPr/>
          </a:p>
        </p:txBody>
      </p:sp>
      <p:sp>
        <p:nvSpPr>
          <p:cNvPr id="611" name="Google Shape;611;p24"/>
          <p:cNvSpPr txBox="1">
            <a:spLocks noGrp="1"/>
          </p:cNvSpPr>
          <p:nvPr>
            <p:ph type="subTitle" idx="5"/>
          </p:nvPr>
        </p:nvSpPr>
        <p:spPr>
          <a:xfrm>
            <a:off x="2214975" y="4087167"/>
            <a:ext cx="2167800" cy="4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200" b="1">
                <a:solidFill>
                  <a:schemeClr val="lt2"/>
                </a:solidFill>
                <a:latin typeface="Hammersmith One"/>
                <a:ea typeface="Hammersmith One"/>
                <a:cs typeface="Hammersmith One"/>
                <a:sym typeface="Hammersmith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Click to edit Master subtitle style</a:t>
            </a:r>
            <a:endParaRPr/>
          </a:p>
        </p:txBody>
      </p:sp>
      <p:sp>
        <p:nvSpPr>
          <p:cNvPr id="612" name="Google Shape;612;p24"/>
          <p:cNvSpPr txBox="1">
            <a:spLocks noGrp="1"/>
          </p:cNvSpPr>
          <p:nvPr>
            <p:ph type="subTitle" idx="6"/>
          </p:nvPr>
        </p:nvSpPr>
        <p:spPr>
          <a:xfrm>
            <a:off x="4761225" y="4087167"/>
            <a:ext cx="2167800" cy="4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200" b="1">
                <a:solidFill>
                  <a:schemeClr val="lt2"/>
                </a:solidFill>
                <a:latin typeface="Hammersmith One"/>
                <a:ea typeface="Hammersmith One"/>
                <a:cs typeface="Hammersmith One"/>
                <a:sym typeface="Hammersmith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Click to edit Master subtitle style</a:t>
            </a:r>
            <a:endParaRPr/>
          </a:p>
        </p:txBody>
      </p:sp>
      <p:sp>
        <p:nvSpPr>
          <p:cNvPr id="613" name="Google Shape;613;p24"/>
          <p:cNvSpPr txBox="1">
            <a:spLocks noGrp="1"/>
          </p:cNvSpPr>
          <p:nvPr>
            <p:ph type="subTitle" idx="7"/>
          </p:nvPr>
        </p:nvSpPr>
        <p:spPr>
          <a:xfrm>
            <a:off x="2214975" y="4586817"/>
            <a:ext cx="2167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600">
                <a:solidFill>
                  <a:schemeClr val="lt2"/>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r>
              <a:rPr lang="en-US"/>
              <a:t>Click to edit Master subtitle style</a:t>
            </a:r>
            <a:endParaRPr/>
          </a:p>
        </p:txBody>
      </p:sp>
      <p:sp>
        <p:nvSpPr>
          <p:cNvPr id="614" name="Google Shape;614;p24"/>
          <p:cNvSpPr txBox="1">
            <a:spLocks noGrp="1"/>
          </p:cNvSpPr>
          <p:nvPr>
            <p:ph type="subTitle" idx="8"/>
          </p:nvPr>
        </p:nvSpPr>
        <p:spPr>
          <a:xfrm>
            <a:off x="4761225" y="4586817"/>
            <a:ext cx="2167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600">
                <a:solidFill>
                  <a:schemeClr val="lt2"/>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r>
              <a:rPr lang="en-US"/>
              <a:t>Click to edit Master subtitle style</a:t>
            </a:r>
            <a:endParaRPr/>
          </a:p>
        </p:txBody>
      </p:sp>
      <p:sp>
        <p:nvSpPr>
          <p:cNvPr id="615" name="Google Shape;615;p24"/>
          <p:cNvSpPr/>
          <p:nvPr/>
        </p:nvSpPr>
        <p:spPr>
          <a:xfrm rot="-5035048" flipH="1">
            <a:off x="4235607" y="1492504"/>
            <a:ext cx="9105467" cy="4201641"/>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616"/>
        <p:cNvGrpSpPr/>
        <p:nvPr/>
      </p:nvGrpSpPr>
      <p:grpSpPr>
        <a:xfrm>
          <a:off x="0" y="0"/>
          <a:ext cx="0" cy="0"/>
          <a:chOff x="0" y="0"/>
          <a:chExt cx="0" cy="0"/>
        </a:xfrm>
      </p:grpSpPr>
      <p:sp>
        <p:nvSpPr>
          <p:cNvPr id="617" name="Google Shape;617;p25"/>
          <p:cNvSpPr/>
          <p:nvPr/>
        </p:nvSpPr>
        <p:spPr>
          <a:xfrm>
            <a:off x="4487751" y="969970"/>
            <a:ext cx="6559985" cy="6981708"/>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8" name="Google Shape;618;p25"/>
          <p:cNvSpPr/>
          <p:nvPr/>
        </p:nvSpPr>
        <p:spPr>
          <a:xfrm rot="5400000">
            <a:off x="-3382548" y="2005135"/>
            <a:ext cx="6551385" cy="302294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9" name="Google Shape;619;p25"/>
          <p:cNvSpPr/>
          <p:nvPr/>
        </p:nvSpPr>
        <p:spPr>
          <a:xfrm rot="-7977677">
            <a:off x="368458" y="-141707"/>
            <a:ext cx="2135503" cy="1536805"/>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0" name="Google Shape;620;p25"/>
          <p:cNvSpPr txBox="1">
            <a:spLocks noGrp="1"/>
          </p:cNvSpPr>
          <p:nvPr>
            <p:ph type="title"/>
          </p:nvPr>
        </p:nvSpPr>
        <p:spPr>
          <a:xfrm>
            <a:off x="713250" y="697367"/>
            <a:ext cx="77175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rPr lang="en-US"/>
              <a:t>Click to edit Master title style</a:t>
            </a:r>
            <a:endParaRPr/>
          </a:p>
        </p:txBody>
      </p:sp>
      <p:sp>
        <p:nvSpPr>
          <p:cNvPr id="621" name="Google Shape;621;p25"/>
          <p:cNvSpPr txBox="1">
            <a:spLocks noGrp="1"/>
          </p:cNvSpPr>
          <p:nvPr>
            <p:ph type="subTitle" idx="1"/>
          </p:nvPr>
        </p:nvSpPr>
        <p:spPr>
          <a:xfrm>
            <a:off x="1094250" y="2203251"/>
            <a:ext cx="2167800" cy="5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200" b="1">
                <a:solidFill>
                  <a:schemeClr val="accent2"/>
                </a:solidFill>
                <a:latin typeface="Hammersmith One"/>
                <a:ea typeface="Hammersmith One"/>
                <a:cs typeface="Hammersmith One"/>
                <a:sym typeface="Hammersmith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Click to edit Master subtitle style</a:t>
            </a:r>
            <a:endParaRPr/>
          </a:p>
        </p:txBody>
      </p:sp>
      <p:sp>
        <p:nvSpPr>
          <p:cNvPr id="622" name="Google Shape;622;p25"/>
          <p:cNvSpPr txBox="1">
            <a:spLocks noGrp="1"/>
          </p:cNvSpPr>
          <p:nvPr>
            <p:ph type="subTitle" idx="2"/>
          </p:nvPr>
        </p:nvSpPr>
        <p:spPr>
          <a:xfrm>
            <a:off x="3488100" y="2203251"/>
            <a:ext cx="2167800" cy="5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200" b="1">
                <a:solidFill>
                  <a:schemeClr val="accent2"/>
                </a:solidFill>
                <a:latin typeface="Hammersmith One"/>
                <a:ea typeface="Hammersmith One"/>
                <a:cs typeface="Hammersmith One"/>
                <a:sym typeface="Hammersmith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Click to edit Master subtitle style</a:t>
            </a:r>
            <a:endParaRPr/>
          </a:p>
        </p:txBody>
      </p:sp>
      <p:sp>
        <p:nvSpPr>
          <p:cNvPr id="623" name="Google Shape;623;p25"/>
          <p:cNvSpPr txBox="1">
            <a:spLocks noGrp="1"/>
          </p:cNvSpPr>
          <p:nvPr>
            <p:ph type="subTitle" idx="3"/>
          </p:nvPr>
        </p:nvSpPr>
        <p:spPr>
          <a:xfrm>
            <a:off x="1094250" y="2725133"/>
            <a:ext cx="2167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6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r>
              <a:rPr lang="en-US"/>
              <a:t>Click to edit Master subtitle style</a:t>
            </a:r>
            <a:endParaRPr/>
          </a:p>
        </p:txBody>
      </p:sp>
      <p:sp>
        <p:nvSpPr>
          <p:cNvPr id="624" name="Google Shape;624;p25"/>
          <p:cNvSpPr txBox="1">
            <a:spLocks noGrp="1"/>
          </p:cNvSpPr>
          <p:nvPr>
            <p:ph type="subTitle" idx="4"/>
          </p:nvPr>
        </p:nvSpPr>
        <p:spPr>
          <a:xfrm>
            <a:off x="3488100" y="2725133"/>
            <a:ext cx="2167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6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r>
              <a:rPr lang="en-US"/>
              <a:t>Click to edit Master subtitle style</a:t>
            </a:r>
            <a:endParaRPr/>
          </a:p>
        </p:txBody>
      </p:sp>
      <p:sp>
        <p:nvSpPr>
          <p:cNvPr id="625" name="Google Shape;625;p25"/>
          <p:cNvSpPr txBox="1">
            <a:spLocks noGrp="1"/>
          </p:cNvSpPr>
          <p:nvPr>
            <p:ph type="subTitle" idx="5"/>
          </p:nvPr>
        </p:nvSpPr>
        <p:spPr>
          <a:xfrm>
            <a:off x="5881950" y="2203251"/>
            <a:ext cx="2167800" cy="5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200" b="1">
                <a:solidFill>
                  <a:schemeClr val="accent2"/>
                </a:solidFill>
                <a:latin typeface="Hammersmith One"/>
                <a:ea typeface="Hammersmith One"/>
                <a:cs typeface="Hammersmith One"/>
                <a:sym typeface="Hammersmith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Click to edit Master subtitle style</a:t>
            </a:r>
            <a:endParaRPr/>
          </a:p>
        </p:txBody>
      </p:sp>
      <p:sp>
        <p:nvSpPr>
          <p:cNvPr id="626" name="Google Shape;626;p25"/>
          <p:cNvSpPr txBox="1">
            <a:spLocks noGrp="1"/>
          </p:cNvSpPr>
          <p:nvPr>
            <p:ph type="subTitle" idx="6"/>
          </p:nvPr>
        </p:nvSpPr>
        <p:spPr>
          <a:xfrm>
            <a:off x="5881950" y="2725133"/>
            <a:ext cx="2167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6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r>
              <a:rPr lang="en-US"/>
              <a:t>Click to edit Master subtitle style</a:t>
            </a:r>
            <a:endParaRPr/>
          </a:p>
        </p:txBody>
      </p:sp>
      <p:sp>
        <p:nvSpPr>
          <p:cNvPr id="627" name="Google Shape;627;p25"/>
          <p:cNvSpPr txBox="1">
            <a:spLocks noGrp="1"/>
          </p:cNvSpPr>
          <p:nvPr>
            <p:ph type="subTitle" idx="7"/>
          </p:nvPr>
        </p:nvSpPr>
        <p:spPr>
          <a:xfrm>
            <a:off x="1094250" y="3985817"/>
            <a:ext cx="2167800" cy="5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200" b="1">
                <a:solidFill>
                  <a:schemeClr val="accent2"/>
                </a:solidFill>
                <a:latin typeface="Hammersmith One"/>
                <a:ea typeface="Hammersmith One"/>
                <a:cs typeface="Hammersmith One"/>
                <a:sym typeface="Hammersmith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Click to edit Master subtitle style</a:t>
            </a:r>
            <a:endParaRPr/>
          </a:p>
        </p:txBody>
      </p:sp>
      <p:sp>
        <p:nvSpPr>
          <p:cNvPr id="628" name="Google Shape;628;p25"/>
          <p:cNvSpPr txBox="1">
            <a:spLocks noGrp="1"/>
          </p:cNvSpPr>
          <p:nvPr>
            <p:ph type="subTitle" idx="8"/>
          </p:nvPr>
        </p:nvSpPr>
        <p:spPr>
          <a:xfrm>
            <a:off x="3488100" y="3985817"/>
            <a:ext cx="2167800" cy="5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200" b="1">
                <a:solidFill>
                  <a:schemeClr val="accent2"/>
                </a:solidFill>
                <a:latin typeface="Hammersmith One"/>
                <a:ea typeface="Hammersmith One"/>
                <a:cs typeface="Hammersmith One"/>
                <a:sym typeface="Hammersmith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Click to edit Master subtitle style</a:t>
            </a:r>
            <a:endParaRPr/>
          </a:p>
        </p:txBody>
      </p:sp>
      <p:sp>
        <p:nvSpPr>
          <p:cNvPr id="629" name="Google Shape;629;p25"/>
          <p:cNvSpPr txBox="1">
            <a:spLocks noGrp="1"/>
          </p:cNvSpPr>
          <p:nvPr>
            <p:ph type="subTitle" idx="9"/>
          </p:nvPr>
        </p:nvSpPr>
        <p:spPr>
          <a:xfrm>
            <a:off x="1094250" y="4507867"/>
            <a:ext cx="2167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6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r>
              <a:rPr lang="en-US"/>
              <a:t>Click to edit Master subtitle style</a:t>
            </a:r>
            <a:endParaRPr/>
          </a:p>
        </p:txBody>
      </p:sp>
      <p:sp>
        <p:nvSpPr>
          <p:cNvPr id="630" name="Google Shape;630;p25"/>
          <p:cNvSpPr txBox="1">
            <a:spLocks noGrp="1"/>
          </p:cNvSpPr>
          <p:nvPr>
            <p:ph type="subTitle" idx="13"/>
          </p:nvPr>
        </p:nvSpPr>
        <p:spPr>
          <a:xfrm>
            <a:off x="3488100" y="4507867"/>
            <a:ext cx="2167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6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r>
              <a:rPr lang="en-US"/>
              <a:t>Click to edit Master subtitle style</a:t>
            </a:r>
            <a:endParaRPr/>
          </a:p>
        </p:txBody>
      </p:sp>
      <p:sp>
        <p:nvSpPr>
          <p:cNvPr id="631" name="Google Shape;631;p25"/>
          <p:cNvSpPr txBox="1">
            <a:spLocks noGrp="1"/>
          </p:cNvSpPr>
          <p:nvPr>
            <p:ph type="subTitle" idx="14"/>
          </p:nvPr>
        </p:nvSpPr>
        <p:spPr>
          <a:xfrm>
            <a:off x="5881950" y="3985817"/>
            <a:ext cx="2167800" cy="5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200" b="1">
                <a:solidFill>
                  <a:schemeClr val="accent2"/>
                </a:solidFill>
                <a:latin typeface="Hammersmith One"/>
                <a:ea typeface="Hammersmith One"/>
                <a:cs typeface="Hammersmith One"/>
                <a:sym typeface="Hammersmith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Click to edit Master subtitle style</a:t>
            </a:r>
            <a:endParaRPr/>
          </a:p>
        </p:txBody>
      </p:sp>
      <p:sp>
        <p:nvSpPr>
          <p:cNvPr id="632" name="Google Shape;632;p25"/>
          <p:cNvSpPr txBox="1">
            <a:spLocks noGrp="1"/>
          </p:cNvSpPr>
          <p:nvPr>
            <p:ph type="subTitle" idx="15"/>
          </p:nvPr>
        </p:nvSpPr>
        <p:spPr>
          <a:xfrm>
            <a:off x="5881950" y="4507867"/>
            <a:ext cx="2167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6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r>
              <a:rPr lang="en-US"/>
              <a:t>Click to edit Master subtitle style</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633"/>
        <p:cNvGrpSpPr/>
        <p:nvPr/>
      </p:nvGrpSpPr>
      <p:grpSpPr>
        <a:xfrm>
          <a:off x="0" y="0"/>
          <a:ext cx="0" cy="0"/>
          <a:chOff x="0" y="0"/>
          <a:chExt cx="0" cy="0"/>
        </a:xfrm>
      </p:grpSpPr>
      <p:sp>
        <p:nvSpPr>
          <p:cNvPr id="634" name="Google Shape;634;p26"/>
          <p:cNvSpPr/>
          <p:nvPr/>
        </p:nvSpPr>
        <p:spPr>
          <a:xfrm rot="-8234214" flipH="1">
            <a:off x="6462165" y="-222961"/>
            <a:ext cx="4162685" cy="341466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5" name="Google Shape;635;p26"/>
          <p:cNvSpPr/>
          <p:nvPr/>
        </p:nvSpPr>
        <p:spPr>
          <a:xfrm rot="672094">
            <a:off x="-1833836" y="2466351"/>
            <a:ext cx="4680680" cy="5669200"/>
          </a:xfrm>
          <a:custGeom>
            <a:avLst/>
            <a:gdLst/>
            <a:ahLst/>
            <a:cxnLst/>
            <a:rect l="l" t="t" r="r" b="b"/>
            <a:pathLst>
              <a:path w="65181" h="59210" extrusionOk="0">
                <a:moveTo>
                  <a:pt x="23617" y="9808"/>
                </a:moveTo>
                <a:cubicBezTo>
                  <a:pt x="25785" y="15712"/>
                  <a:pt x="27153" y="21883"/>
                  <a:pt x="35092" y="17079"/>
                </a:cubicBezTo>
                <a:cubicBezTo>
                  <a:pt x="42998" y="12309"/>
                  <a:pt x="55740" y="12376"/>
                  <a:pt x="59276" y="17546"/>
                </a:cubicBezTo>
                <a:cubicBezTo>
                  <a:pt x="62812" y="22717"/>
                  <a:pt x="56140" y="30055"/>
                  <a:pt x="55940" y="36393"/>
                </a:cubicBezTo>
                <a:cubicBezTo>
                  <a:pt x="55740" y="42731"/>
                  <a:pt x="65180" y="49603"/>
                  <a:pt x="57741" y="54406"/>
                </a:cubicBezTo>
                <a:cubicBezTo>
                  <a:pt x="50303" y="59210"/>
                  <a:pt x="31556" y="57108"/>
                  <a:pt x="33224" y="47535"/>
                </a:cubicBezTo>
                <a:cubicBezTo>
                  <a:pt x="34892" y="37928"/>
                  <a:pt x="25719" y="35026"/>
                  <a:pt x="17579" y="31256"/>
                </a:cubicBezTo>
                <a:cubicBezTo>
                  <a:pt x="9440" y="27520"/>
                  <a:pt x="0" y="13744"/>
                  <a:pt x="7706" y="6872"/>
                </a:cubicBezTo>
                <a:cubicBezTo>
                  <a:pt x="15411" y="1"/>
                  <a:pt x="21449" y="3870"/>
                  <a:pt x="23617" y="980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6" name="Google Shape;636;p26"/>
          <p:cNvSpPr/>
          <p:nvPr/>
        </p:nvSpPr>
        <p:spPr>
          <a:xfrm>
            <a:off x="8042975" y="4711567"/>
            <a:ext cx="775608" cy="1350605"/>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rgbClr val="A0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7" name="Google Shape;637;p26"/>
          <p:cNvSpPr txBox="1">
            <a:spLocks noGrp="1"/>
          </p:cNvSpPr>
          <p:nvPr>
            <p:ph type="title"/>
          </p:nvPr>
        </p:nvSpPr>
        <p:spPr>
          <a:xfrm>
            <a:off x="713250" y="697367"/>
            <a:ext cx="77175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rPr lang="en-US"/>
              <a:t>Click to edit Master title style</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638"/>
        <p:cNvGrpSpPr/>
        <p:nvPr/>
      </p:nvGrpSpPr>
      <p:grpSpPr>
        <a:xfrm>
          <a:off x="0" y="0"/>
          <a:ext cx="0" cy="0"/>
          <a:chOff x="0" y="0"/>
          <a:chExt cx="0" cy="0"/>
        </a:xfrm>
      </p:grpSpPr>
      <p:sp>
        <p:nvSpPr>
          <p:cNvPr id="639" name="Google Shape;639;p27"/>
          <p:cNvSpPr/>
          <p:nvPr/>
        </p:nvSpPr>
        <p:spPr>
          <a:xfrm rot="-2505069" flipH="1">
            <a:off x="6267647" y="1546358"/>
            <a:ext cx="4436783" cy="4952300"/>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0" name="Google Shape;640;p27"/>
          <p:cNvSpPr/>
          <p:nvPr/>
        </p:nvSpPr>
        <p:spPr>
          <a:xfrm rot="3781174">
            <a:off x="-2355844" y="2846209"/>
            <a:ext cx="5690601" cy="2625760"/>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 name="Google Shape;641;p27"/>
          <p:cNvGrpSpPr/>
          <p:nvPr/>
        </p:nvGrpSpPr>
        <p:grpSpPr>
          <a:xfrm rot="10800000" flipH="1">
            <a:off x="566191" y="2283376"/>
            <a:ext cx="1696762" cy="2251771"/>
            <a:chOff x="2414491" y="671177"/>
            <a:chExt cx="1830972" cy="1822411"/>
          </a:xfrm>
        </p:grpSpPr>
        <p:sp>
          <p:nvSpPr>
            <p:cNvPr id="642" name="Google Shape;642;p27"/>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3" name="Google Shape;643;p27"/>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4" name="Google Shape;644;p27"/>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5" name="Google Shape;645;p27"/>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6" name="Google Shape;646;p27"/>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7" name="Google Shape;647;p27"/>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8" name="Google Shape;648;p27"/>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9" name="Google Shape;649;p27"/>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0" name="Google Shape;650;p27"/>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1" name="Google Shape;651;p27"/>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2" name="Google Shape;652;p27"/>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3" name="Google Shape;653;p27"/>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4" name="Google Shape;654;p27"/>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5" name="Google Shape;655;p27"/>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6" name="Google Shape;656;p27"/>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7" name="Google Shape;657;p27"/>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8" name="Google Shape;658;p27"/>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9" name="Google Shape;659;p27"/>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0" name="Google Shape;660;p27"/>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1" name="Google Shape;661;p27"/>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2" name="Google Shape;662;p27"/>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3" name="Google Shape;663;p27"/>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4" name="Google Shape;664;p27"/>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5" name="Google Shape;665;p27"/>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6" name="Google Shape;666;p27"/>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7" name="Google Shape;667;p27"/>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8" name="Google Shape;668;p27"/>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9" name="Google Shape;669;p27"/>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0" name="Google Shape;670;p27"/>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1" name="Google Shape;671;p27"/>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2" name="Google Shape;672;p27"/>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3" name="Google Shape;673;p27"/>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4" name="Google Shape;674;p27"/>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5" name="Google Shape;675;p27"/>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676" name="Google Shape;676;p27"/>
          <p:cNvSpPr txBox="1">
            <a:spLocks noGrp="1"/>
          </p:cNvSpPr>
          <p:nvPr>
            <p:ph type="title"/>
          </p:nvPr>
        </p:nvSpPr>
        <p:spPr>
          <a:xfrm>
            <a:off x="713250" y="697367"/>
            <a:ext cx="77175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rPr lang="en-US"/>
              <a:t>Click to edit Master title style</a:t>
            </a: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677"/>
        <p:cNvGrpSpPr/>
        <p:nvPr/>
      </p:nvGrpSpPr>
      <p:grpSpPr>
        <a:xfrm>
          <a:off x="0" y="0"/>
          <a:ext cx="0" cy="0"/>
          <a:chOff x="0" y="0"/>
          <a:chExt cx="0" cy="0"/>
        </a:xfrm>
      </p:grpSpPr>
      <p:sp>
        <p:nvSpPr>
          <p:cNvPr id="678" name="Google Shape;678;p28"/>
          <p:cNvSpPr/>
          <p:nvPr/>
        </p:nvSpPr>
        <p:spPr>
          <a:xfrm rot="5400000">
            <a:off x="-1714857" y="1352123"/>
            <a:ext cx="6542176" cy="4469596"/>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9" name="Google Shape;679;p28"/>
          <p:cNvSpPr/>
          <p:nvPr/>
        </p:nvSpPr>
        <p:spPr>
          <a:xfrm rot="4271990">
            <a:off x="6294482" y="4610609"/>
            <a:ext cx="4538593" cy="3389831"/>
          </a:xfrm>
          <a:custGeom>
            <a:avLst/>
            <a:gdLst/>
            <a:ahLst/>
            <a:cxnLst/>
            <a:rect l="l" t="t" r="r" b="b"/>
            <a:pathLst>
              <a:path w="48235" h="48035" extrusionOk="0">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0" name="Google Shape;680;p28"/>
          <p:cNvSpPr/>
          <p:nvPr/>
        </p:nvSpPr>
        <p:spPr>
          <a:xfrm>
            <a:off x="7014776" y="476569"/>
            <a:ext cx="801658" cy="942797"/>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1" name="Google Shape;681;p28"/>
          <p:cNvSpPr txBox="1">
            <a:spLocks noGrp="1"/>
          </p:cNvSpPr>
          <p:nvPr>
            <p:ph type="title"/>
          </p:nvPr>
        </p:nvSpPr>
        <p:spPr>
          <a:xfrm>
            <a:off x="713250" y="697367"/>
            <a:ext cx="77175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rPr lang="en-US"/>
              <a:t>Click to edit Master title style</a:t>
            </a: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682"/>
        <p:cNvGrpSpPr/>
        <p:nvPr/>
      </p:nvGrpSpPr>
      <p:grpSpPr>
        <a:xfrm>
          <a:off x="0" y="0"/>
          <a:ext cx="0" cy="0"/>
          <a:chOff x="0" y="0"/>
          <a:chExt cx="0" cy="0"/>
        </a:xfrm>
      </p:grpSpPr>
      <p:sp>
        <p:nvSpPr>
          <p:cNvPr id="683" name="Google Shape;683;p29"/>
          <p:cNvSpPr/>
          <p:nvPr/>
        </p:nvSpPr>
        <p:spPr>
          <a:xfrm rot="8100090">
            <a:off x="-1277624" y="-664710"/>
            <a:ext cx="4047120" cy="3319951"/>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4" name="Google Shape;684;p29"/>
          <p:cNvSpPr/>
          <p:nvPr/>
        </p:nvSpPr>
        <p:spPr>
          <a:xfrm rot="-2262480" flipH="1">
            <a:off x="5470610" y="4893283"/>
            <a:ext cx="4913469" cy="403053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5" name="Google Shape;685;p29"/>
          <p:cNvSpPr txBox="1">
            <a:spLocks noGrp="1"/>
          </p:cNvSpPr>
          <p:nvPr>
            <p:ph type="title"/>
          </p:nvPr>
        </p:nvSpPr>
        <p:spPr>
          <a:xfrm>
            <a:off x="713250" y="697367"/>
            <a:ext cx="77175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rPr lang="en-US"/>
              <a:t>Click to edit Master title style</a:t>
            </a:r>
            <a:endParaRPr/>
          </a:p>
        </p:txBody>
      </p:sp>
      <p:sp>
        <p:nvSpPr>
          <p:cNvPr id="686" name="Google Shape;686;p29"/>
          <p:cNvSpPr/>
          <p:nvPr/>
        </p:nvSpPr>
        <p:spPr>
          <a:xfrm rot="-7977666">
            <a:off x="7376312" y="1429479"/>
            <a:ext cx="1644441" cy="1183416"/>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687"/>
        <p:cNvGrpSpPr/>
        <p:nvPr/>
      </p:nvGrpSpPr>
      <p:grpSpPr>
        <a:xfrm>
          <a:off x="0" y="0"/>
          <a:ext cx="0" cy="0"/>
          <a:chOff x="0" y="0"/>
          <a:chExt cx="0" cy="0"/>
        </a:xfrm>
      </p:grpSpPr>
      <p:sp>
        <p:nvSpPr>
          <p:cNvPr id="688" name="Google Shape;688;p30"/>
          <p:cNvSpPr/>
          <p:nvPr/>
        </p:nvSpPr>
        <p:spPr>
          <a:xfrm rot="5575585">
            <a:off x="-2673746" y="-673295"/>
            <a:ext cx="5915673" cy="3714245"/>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9" name="Google Shape;689;p30"/>
          <p:cNvSpPr/>
          <p:nvPr/>
        </p:nvSpPr>
        <p:spPr>
          <a:xfrm>
            <a:off x="4971452" y="1183832"/>
            <a:ext cx="5492180" cy="4918993"/>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0" name="Google Shape;690;p30"/>
          <p:cNvSpPr/>
          <p:nvPr/>
        </p:nvSpPr>
        <p:spPr>
          <a:xfrm rot="-7977666">
            <a:off x="3748475" y="6405279"/>
            <a:ext cx="1644441" cy="1183416"/>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1" name="Google Shape;691;p30"/>
          <p:cNvSpPr txBox="1">
            <a:spLocks noGrp="1"/>
          </p:cNvSpPr>
          <p:nvPr>
            <p:ph type="title"/>
          </p:nvPr>
        </p:nvSpPr>
        <p:spPr>
          <a:xfrm>
            <a:off x="713250" y="697367"/>
            <a:ext cx="77175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rPr lang="en-US"/>
              <a:t>Click to edit Master title style</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1"/>
        <p:cNvGrpSpPr/>
        <p:nvPr/>
      </p:nvGrpSpPr>
      <p:grpSpPr>
        <a:xfrm>
          <a:off x="0" y="0"/>
          <a:ext cx="0" cy="0"/>
          <a:chOff x="0" y="0"/>
          <a:chExt cx="0" cy="0"/>
        </a:xfrm>
      </p:grpSpPr>
      <p:sp>
        <p:nvSpPr>
          <p:cNvPr id="92" name="Google Shape;92;p4"/>
          <p:cNvSpPr/>
          <p:nvPr/>
        </p:nvSpPr>
        <p:spPr>
          <a:xfrm rot="-1762095" flipH="1">
            <a:off x="-645480" y="3178261"/>
            <a:ext cx="2540453" cy="5041929"/>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 name="Google Shape;93;p4"/>
          <p:cNvSpPr/>
          <p:nvPr/>
        </p:nvSpPr>
        <p:spPr>
          <a:xfrm>
            <a:off x="8139626" y="2535567"/>
            <a:ext cx="1844545" cy="2169387"/>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 name="Google Shape;94;p4"/>
          <p:cNvSpPr txBox="1">
            <a:spLocks noGrp="1"/>
          </p:cNvSpPr>
          <p:nvPr>
            <p:ph type="body" idx="1"/>
          </p:nvPr>
        </p:nvSpPr>
        <p:spPr>
          <a:xfrm>
            <a:off x="713250" y="1536633"/>
            <a:ext cx="7717500" cy="45552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chemeClr val="accent1"/>
              </a:buClr>
              <a:buSzPts val="1200"/>
              <a:buAutoNum type="arabicPeriod"/>
              <a:defRPr sz="12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pPr lvl="0"/>
            <a:r>
              <a:rPr lang="en-US"/>
              <a:t>Click to edit Master text styles</a:t>
            </a:r>
          </a:p>
        </p:txBody>
      </p:sp>
      <p:sp>
        <p:nvSpPr>
          <p:cNvPr id="95" name="Google Shape;95;p4"/>
          <p:cNvSpPr txBox="1">
            <a:spLocks noGrp="1"/>
          </p:cNvSpPr>
          <p:nvPr>
            <p:ph type="title"/>
          </p:nvPr>
        </p:nvSpPr>
        <p:spPr>
          <a:xfrm>
            <a:off x="713250" y="697367"/>
            <a:ext cx="77175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rPr lang="en-US"/>
              <a:t>Click to edit Master title style</a:t>
            </a: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692"/>
        <p:cNvGrpSpPr/>
        <p:nvPr/>
      </p:nvGrpSpPr>
      <p:grpSpPr>
        <a:xfrm>
          <a:off x="0" y="0"/>
          <a:ext cx="0" cy="0"/>
          <a:chOff x="0" y="0"/>
          <a:chExt cx="0" cy="0"/>
        </a:xfrm>
      </p:grpSpPr>
      <p:sp>
        <p:nvSpPr>
          <p:cNvPr id="693" name="Google Shape;693;p31"/>
          <p:cNvSpPr/>
          <p:nvPr/>
        </p:nvSpPr>
        <p:spPr>
          <a:xfrm rot="912733" flipH="1">
            <a:off x="-1572654" y="797263"/>
            <a:ext cx="3253667" cy="7307764"/>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rgbClr val="A0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4" name="Google Shape;694;p31"/>
          <p:cNvSpPr/>
          <p:nvPr/>
        </p:nvSpPr>
        <p:spPr>
          <a:xfrm rot="-482288">
            <a:off x="6784912" y="-978250"/>
            <a:ext cx="3654738" cy="4852779"/>
          </a:xfrm>
          <a:custGeom>
            <a:avLst/>
            <a:gdLst/>
            <a:ahLst/>
            <a:cxnLst/>
            <a:rect l="l" t="t" r="r" b="b"/>
            <a:pathLst>
              <a:path w="48235" h="48035" extrusionOk="0">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5" name="Google Shape;695;p31"/>
          <p:cNvSpPr/>
          <p:nvPr/>
        </p:nvSpPr>
        <p:spPr>
          <a:xfrm rot="3320924">
            <a:off x="8231920" y="5372942"/>
            <a:ext cx="1692917" cy="1658230"/>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6" name="Google Shape;696;p31"/>
          <p:cNvSpPr txBox="1">
            <a:spLocks noGrp="1"/>
          </p:cNvSpPr>
          <p:nvPr>
            <p:ph type="title"/>
          </p:nvPr>
        </p:nvSpPr>
        <p:spPr>
          <a:xfrm>
            <a:off x="713250" y="697367"/>
            <a:ext cx="77175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rPr lang="en-US"/>
              <a:t>Click to edit Master title style</a:t>
            </a: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697"/>
        <p:cNvGrpSpPr/>
        <p:nvPr/>
      </p:nvGrpSpPr>
      <p:grpSpPr>
        <a:xfrm>
          <a:off x="0" y="0"/>
          <a:ext cx="0" cy="0"/>
          <a:chOff x="0" y="0"/>
          <a:chExt cx="0" cy="0"/>
        </a:xfrm>
      </p:grpSpPr>
      <p:sp>
        <p:nvSpPr>
          <p:cNvPr id="698" name="Google Shape;698;p32"/>
          <p:cNvSpPr/>
          <p:nvPr/>
        </p:nvSpPr>
        <p:spPr>
          <a:xfrm rot="-5620610">
            <a:off x="7695367" y="3856192"/>
            <a:ext cx="4323160" cy="3111144"/>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9" name="Google Shape;699;p32"/>
          <p:cNvSpPr/>
          <p:nvPr/>
        </p:nvSpPr>
        <p:spPr>
          <a:xfrm rot="-595142" flipH="1">
            <a:off x="-1233073" y="-646896"/>
            <a:ext cx="3397327" cy="4510987"/>
          </a:xfrm>
          <a:custGeom>
            <a:avLst/>
            <a:gdLst/>
            <a:ahLst/>
            <a:cxnLst/>
            <a:rect l="l" t="t" r="r" b="b"/>
            <a:pathLst>
              <a:path w="48235" h="48035" extrusionOk="0">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0" name="Google Shape;700;p32"/>
          <p:cNvSpPr/>
          <p:nvPr/>
        </p:nvSpPr>
        <p:spPr>
          <a:xfrm rot="-7977683">
            <a:off x="6150590" y="-141109"/>
            <a:ext cx="2072881" cy="1491741"/>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1" name="Google Shape;701;p32"/>
          <p:cNvSpPr txBox="1">
            <a:spLocks noGrp="1"/>
          </p:cNvSpPr>
          <p:nvPr>
            <p:ph type="title"/>
          </p:nvPr>
        </p:nvSpPr>
        <p:spPr>
          <a:xfrm>
            <a:off x="713250" y="697367"/>
            <a:ext cx="77175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rPr lang="en-US"/>
              <a:t>Click to edit Master title style</a:t>
            </a: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8">
  <p:cSld name="Title only 8">
    <p:spTree>
      <p:nvGrpSpPr>
        <p:cNvPr id="1" name="Shape 702"/>
        <p:cNvGrpSpPr/>
        <p:nvPr/>
      </p:nvGrpSpPr>
      <p:grpSpPr>
        <a:xfrm>
          <a:off x="0" y="0"/>
          <a:ext cx="0" cy="0"/>
          <a:chOff x="0" y="0"/>
          <a:chExt cx="0" cy="0"/>
        </a:xfrm>
      </p:grpSpPr>
      <p:sp>
        <p:nvSpPr>
          <p:cNvPr id="703" name="Google Shape;703;p33"/>
          <p:cNvSpPr/>
          <p:nvPr/>
        </p:nvSpPr>
        <p:spPr>
          <a:xfrm rot="-5400000" flipH="1">
            <a:off x="4878453" y="1345402"/>
            <a:ext cx="6551385" cy="302294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4" name="Google Shape;704;p33"/>
          <p:cNvSpPr txBox="1">
            <a:spLocks noGrp="1"/>
          </p:cNvSpPr>
          <p:nvPr>
            <p:ph type="title"/>
          </p:nvPr>
        </p:nvSpPr>
        <p:spPr>
          <a:xfrm>
            <a:off x="713250" y="697367"/>
            <a:ext cx="77175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rPr lang="en-US"/>
              <a:t>Click to edit Master title style</a:t>
            </a:r>
            <a:endParaRPr/>
          </a:p>
        </p:txBody>
      </p:sp>
      <p:grpSp>
        <p:nvGrpSpPr>
          <p:cNvPr id="2" name="Google Shape;705;p33"/>
          <p:cNvGrpSpPr/>
          <p:nvPr/>
        </p:nvGrpSpPr>
        <p:grpSpPr>
          <a:xfrm rot="10800000" flipH="1">
            <a:off x="-776141" y="2686791"/>
            <a:ext cx="2087674" cy="2770551"/>
            <a:chOff x="2414491" y="671177"/>
            <a:chExt cx="1830972" cy="1822411"/>
          </a:xfrm>
        </p:grpSpPr>
        <p:sp>
          <p:nvSpPr>
            <p:cNvPr id="706" name="Google Shape;706;p33"/>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7" name="Google Shape;707;p33"/>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8" name="Google Shape;708;p33"/>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9" name="Google Shape;709;p33"/>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0" name="Google Shape;710;p33"/>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1" name="Google Shape;711;p33"/>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2" name="Google Shape;712;p33"/>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3" name="Google Shape;713;p33"/>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4" name="Google Shape;714;p33"/>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5" name="Google Shape;715;p33"/>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6" name="Google Shape;716;p33"/>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7" name="Google Shape;717;p33"/>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8" name="Google Shape;718;p33"/>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9" name="Google Shape;719;p33"/>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0" name="Google Shape;720;p33"/>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1" name="Google Shape;721;p33"/>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2" name="Google Shape;722;p33"/>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3" name="Google Shape;723;p33"/>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4" name="Google Shape;724;p33"/>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5" name="Google Shape;725;p33"/>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6" name="Google Shape;726;p33"/>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7" name="Google Shape;727;p33"/>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8" name="Google Shape;728;p33"/>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9" name="Google Shape;729;p33"/>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0" name="Google Shape;730;p33"/>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1" name="Google Shape;731;p33"/>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2" name="Google Shape;732;p33"/>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3" name="Google Shape;733;p33"/>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4" name="Google Shape;734;p33"/>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5" name="Google Shape;735;p33"/>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6" name="Google Shape;736;p33"/>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7" name="Google Shape;737;p33"/>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8" name="Google Shape;738;p33"/>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9" name="Google Shape;739;p33"/>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740"/>
        <p:cNvGrpSpPr/>
        <p:nvPr/>
      </p:nvGrpSpPr>
      <p:grpSpPr>
        <a:xfrm>
          <a:off x="0" y="0"/>
          <a:ext cx="0" cy="0"/>
          <a:chOff x="0" y="0"/>
          <a:chExt cx="0" cy="0"/>
        </a:xfrm>
      </p:grpSpPr>
      <p:sp>
        <p:nvSpPr>
          <p:cNvPr id="741" name="Google Shape;741;p34"/>
          <p:cNvSpPr/>
          <p:nvPr/>
        </p:nvSpPr>
        <p:spPr>
          <a:xfrm rot="-2187687">
            <a:off x="6997415" y="3765767"/>
            <a:ext cx="1938838" cy="4407483"/>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2" name="Google Shape;742;p34"/>
          <p:cNvSpPr/>
          <p:nvPr/>
        </p:nvSpPr>
        <p:spPr>
          <a:xfrm rot="1855510">
            <a:off x="2523490" y="258342"/>
            <a:ext cx="4979106" cy="5472593"/>
          </a:xfrm>
          <a:custGeom>
            <a:avLst/>
            <a:gdLst/>
            <a:ahLst/>
            <a:cxnLst/>
            <a:rect l="l" t="t" r="r" b="b"/>
            <a:pathLst>
              <a:path w="59243" h="48836" extrusionOk="0">
                <a:moveTo>
                  <a:pt x="27153" y="9007"/>
                </a:moveTo>
                <a:cubicBezTo>
                  <a:pt x="33591" y="9007"/>
                  <a:pt x="31990" y="9240"/>
                  <a:pt x="38094" y="5071"/>
                </a:cubicBezTo>
                <a:cubicBezTo>
                  <a:pt x="44232" y="901"/>
                  <a:pt x="51737" y="0"/>
                  <a:pt x="55473" y="5071"/>
                </a:cubicBezTo>
                <a:cubicBezTo>
                  <a:pt x="59243" y="10108"/>
                  <a:pt x="46800" y="16346"/>
                  <a:pt x="46767" y="22483"/>
                </a:cubicBezTo>
                <a:cubicBezTo>
                  <a:pt x="46734" y="28621"/>
                  <a:pt x="48768" y="48835"/>
                  <a:pt x="28354" y="48835"/>
                </a:cubicBezTo>
                <a:cubicBezTo>
                  <a:pt x="7939" y="48835"/>
                  <a:pt x="0" y="22583"/>
                  <a:pt x="8973" y="14011"/>
                </a:cubicBezTo>
                <a:cubicBezTo>
                  <a:pt x="17946" y="5471"/>
                  <a:pt x="20715" y="9007"/>
                  <a:pt x="27153" y="900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3" name="Google Shape;743;p34"/>
          <p:cNvSpPr/>
          <p:nvPr/>
        </p:nvSpPr>
        <p:spPr>
          <a:xfrm rot="10800000" flipH="1">
            <a:off x="242450" y="3851283"/>
            <a:ext cx="1774800" cy="2366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 name="Google Shape;744;p34"/>
          <p:cNvGrpSpPr/>
          <p:nvPr/>
        </p:nvGrpSpPr>
        <p:grpSpPr>
          <a:xfrm rot="10800000" flipH="1">
            <a:off x="955516" y="3022460"/>
            <a:ext cx="1696762" cy="2251771"/>
            <a:chOff x="2414491" y="671177"/>
            <a:chExt cx="1830972" cy="1822411"/>
          </a:xfrm>
        </p:grpSpPr>
        <p:sp>
          <p:nvSpPr>
            <p:cNvPr id="745" name="Google Shape;745;p34"/>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6" name="Google Shape;746;p34"/>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7" name="Google Shape;747;p34"/>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8" name="Google Shape;748;p34"/>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9" name="Google Shape;749;p34"/>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0" name="Google Shape;750;p34"/>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1" name="Google Shape;751;p34"/>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2" name="Google Shape;752;p34"/>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3" name="Google Shape;753;p34"/>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4" name="Google Shape;754;p34"/>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5" name="Google Shape;755;p34"/>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6" name="Google Shape;756;p34"/>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7" name="Google Shape;757;p34"/>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8" name="Google Shape;758;p34"/>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9" name="Google Shape;759;p34"/>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0" name="Google Shape;760;p34"/>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1" name="Google Shape;761;p34"/>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2" name="Google Shape;762;p34"/>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3" name="Google Shape;763;p34"/>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4" name="Google Shape;764;p34"/>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5" name="Google Shape;765;p34"/>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6" name="Google Shape;766;p34"/>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7" name="Google Shape;767;p34"/>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8" name="Google Shape;768;p34"/>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9" name="Google Shape;769;p34"/>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0" name="Google Shape;770;p34"/>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1" name="Google Shape;771;p34"/>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2" name="Google Shape;772;p34"/>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3" name="Google Shape;773;p34"/>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4" name="Google Shape;774;p34"/>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5" name="Google Shape;775;p34"/>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6" name="Google Shape;776;p34"/>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7" name="Google Shape;777;p34"/>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8" name="Google Shape;778;p34"/>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779" name="Google Shape;779;p34"/>
          <p:cNvSpPr/>
          <p:nvPr/>
        </p:nvSpPr>
        <p:spPr>
          <a:xfrm rot="-7977683">
            <a:off x="5774840" y="980124"/>
            <a:ext cx="2072881" cy="1491741"/>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0" name="Google Shape;780;p34">
            <a:hlinkClick r:id="" action="ppaction://noaction"/>
          </p:cNvPr>
          <p:cNvSpPr txBox="1">
            <a:spLocks noGrp="1"/>
          </p:cNvSpPr>
          <p:nvPr>
            <p:ph type="title"/>
          </p:nvPr>
        </p:nvSpPr>
        <p:spPr>
          <a:xfrm>
            <a:off x="2019300" y="2613900"/>
            <a:ext cx="5105400" cy="16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rPr lang="en-US"/>
              <a:t>Click to edit Master title style</a:t>
            </a:r>
            <a:endParaRPr/>
          </a:p>
        </p:txBody>
      </p:sp>
      <p:sp>
        <p:nvSpPr>
          <p:cNvPr id="781" name="Google Shape;781;p34"/>
          <p:cNvSpPr txBox="1">
            <a:spLocks noGrp="1"/>
          </p:cNvSpPr>
          <p:nvPr>
            <p:ph type="title" idx="2" hasCustomPrompt="1"/>
          </p:nvPr>
        </p:nvSpPr>
        <p:spPr>
          <a:xfrm>
            <a:off x="2019300" y="1219200"/>
            <a:ext cx="5105400" cy="1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7500">
                <a:solidFill>
                  <a:schemeClr val="accent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782"/>
        <p:cNvGrpSpPr/>
        <p:nvPr/>
      </p:nvGrpSpPr>
      <p:grpSpPr>
        <a:xfrm>
          <a:off x="0" y="0"/>
          <a:ext cx="0" cy="0"/>
          <a:chOff x="0" y="0"/>
          <a:chExt cx="0" cy="0"/>
        </a:xfrm>
      </p:grpSpPr>
      <p:sp>
        <p:nvSpPr>
          <p:cNvPr id="783" name="Google Shape;783;p35"/>
          <p:cNvSpPr/>
          <p:nvPr/>
        </p:nvSpPr>
        <p:spPr>
          <a:xfrm rot="-7977683">
            <a:off x="1225615" y="2270491"/>
            <a:ext cx="2072881" cy="1491741"/>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4" name="Google Shape;784;p35"/>
          <p:cNvSpPr/>
          <p:nvPr/>
        </p:nvSpPr>
        <p:spPr>
          <a:xfrm rot="288619" flipH="1">
            <a:off x="-1415244" y="1544943"/>
            <a:ext cx="4829256" cy="6586736"/>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5" name="Google Shape;785;p35"/>
          <p:cNvSpPr/>
          <p:nvPr/>
        </p:nvSpPr>
        <p:spPr>
          <a:xfrm rot="-8533595">
            <a:off x="7105388" y="-942099"/>
            <a:ext cx="1938828" cy="4407460"/>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6" name="Google Shape;786;p35"/>
          <p:cNvSpPr/>
          <p:nvPr/>
        </p:nvSpPr>
        <p:spPr>
          <a:xfrm>
            <a:off x="6970750" y="2872953"/>
            <a:ext cx="1460036" cy="2542436"/>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 name="Google Shape;787;p35"/>
          <p:cNvGrpSpPr/>
          <p:nvPr/>
        </p:nvGrpSpPr>
        <p:grpSpPr>
          <a:xfrm>
            <a:off x="6247704" y="3702670"/>
            <a:ext cx="1830972" cy="2429881"/>
            <a:chOff x="2414491" y="671177"/>
            <a:chExt cx="1830972" cy="1822411"/>
          </a:xfrm>
        </p:grpSpPr>
        <p:sp>
          <p:nvSpPr>
            <p:cNvPr id="788" name="Google Shape;788;p35"/>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9" name="Google Shape;789;p35"/>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0" name="Google Shape;790;p35"/>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1" name="Google Shape;791;p35"/>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2" name="Google Shape;792;p35"/>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3" name="Google Shape;793;p35"/>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4" name="Google Shape;794;p35"/>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5" name="Google Shape;795;p35"/>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6" name="Google Shape;796;p35"/>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7" name="Google Shape;797;p35"/>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8" name="Google Shape;798;p35"/>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9" name="Google Shape;799;p35"/>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0" name="Google Shape;800;p35"/>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1" name="Google Shape;801;p35"/>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2" name="Google Shape;802;p35"/>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3" name="Google Shape;803;p35"/>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4" name="Google Shape;804;p35"/>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5" name="Google Shape;805;p35"/>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6" name="Google Shape;806;p35"/>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7" name="Google Shape;807;p35"/>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8" name="Google Shape;808;p35"/>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9" name="Google Shape;809;p35"/>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0" name="Google Shape;810;p35"/>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1" name="Google Shape;811;p35"/>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2" name="Google Shape;812;p35"/>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3" name="Google Shape;813;p35"/>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4" name="Google Shape;814;p35"/>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5" name="Google Shape;815;p35"/>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6" name="Google Shape;816;p35"/>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7" name="Google Shape;817;p35"/>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8" name="Google Shape;818;p35"/>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9" name="Google Shape;819;p35"/>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0" name="Google Shape;820;p35"/>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1" name="Google Shape;821;p35"/>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822" name="Google Shape;822;p35">
            <a:hlinkClick r:id="" action="ppaction://noaction"/>
          </p:cNvPr>
          <p:cNvSpPr txBox="1">
            <a:spLocks noGrp="1"/>
          </p:cNvSpPr>
          <p:nvPr>
            <p:ph type="title"/>
          </p:nvPr>
        </p:nvSpPr>
        <p:spPr>
          <a:xfrm>
            <a:off x="2019300" y="2613900"/>
            <a:ext cx="5105400" cy="16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rPr lang="en-US"/>
              <a:t>Click to edit Master title style</a:t>
            </a:r>
            <a:endParaRPr/>
          </a:p>
        </p:txBody>
      </p:sp>
      <p:sp>
        <p:nvSpPr>
          <p:cNvPr id="823" name="Google Shape;823;p35"/>
          <p:cNvSpPr txBox="1">
            <a:spLocks noGrp="1"/>
          </p:cNvSpPr>
          <p:nvPr>
            <p:ph type="title" idx="2" hasCustomPrompt="1"/>
          </p:nvPr>
        </p:nvSpPr>
        <p:spPr>
          <a:xfrm>
            <a:off x="2019300" y="1219200"/>
            <a:ext cx="5105400" cy="1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7500">
                <a:solidFill>
                  <a:schemeClr val="accent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824"/>
        <p:cNvGrpSpPr/>
        <p:nvPr/>
      </p:nvGrpSpPr>
      <p:grpSpPr>
        <a:xfrm>
          <a:off x="0" y="0"/>
          <a:ext cx="0" cy="0"/>
          <a:chOff x="0" y="0"/>
          <a:chExt cx="0" cy="0"/>
        </a:xfrm>
      </p:grpSpPr>
      <p:sp>
        <p:nvSpPr>
          <p:cNvPr id="825" name="Google Shape;825;p36"/>
          <p:cNvSpPr/>
          <p:nvPr/>
        </p:nvSpPr>
        <p:spPr>
          <a:xfrm rot="-5716269">
            <a:off x="2550388" y="1013531"/>
            <a:ext cx="4323077" cy="5108995"/>
          </a:xfrm>
          <a:custGeom>
            <a:avLst/>
            <a:gdLst/>
            <a:ahLst/>
            <a:cxnLst/>
            <a:rect l="l" t="t" r="r" b="b"/>
            <a:pathLst>
              <a:path w="72386" h="83294" extrusionOk="0">
                <a:moveTo>
                  <a:pt x="50403" y="3137"/>
                </a:moveTo>
                <a:cubicBezTo>
                  <a:pt x="56941" y="6272"/>
                  <a:pt x="64246" y="10108"/>
                  <a:pt x="60711" y="17614"/>
                </a:cubicBezTo>
                <a:cubicBezTo>
                  <a:pt x="57175" y="25119"/>
                  <a:pt x="44632" y="42031"/>
                  <a:pt x="52938" y="45433"/>
                </a:cubicBezTo>
                <a:cubicBezTo>
                  <a:pt x="61211" y="48803"/>
                  <a:pt x="72386" y="48302"/>
                  <a:pt x="71885" y="57942"/>
                </a:cubicBezTo>
                <a:cubicBezTo>
                  <a:pt x="71351" y="67583"/>
                  <a:pt x="54640" y="83294"/>
                  <a:pt x="40096" y="76189"/>
                </a:cubicBezTo>
                <a:cubicBezTo>
                  <a:pt x="25552" y="69084"/>
                  <a:pt x="35359" y="53839"/>
                  <a:pt x="20982" y="50137"/>
                </a:cubicBezTo>
                <a:cubicBezTo>
                  <a:pt x="6605" y="46434"/>
                  <a:pt x="1" y="20916"/>
                  <a:pt x="6939" y="13477"/>
                </a:cubicBezTo>
                <a:cubicBezTo>
                  <a:pt x="13877" y="6039"/>
                  <a:pt x="43865" y="1"/>
                  <a:pt x="50403" y="313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 name="Google Shape;826;p36"/>
          <p:cNvGrpSpPr/>
          <p:nvPr/>
        </p:nvGrpSpPr>
        <p:grpSpPr>
          <a:xfrm flipH="1">
            <a:off x="6918863" y="-113149"/>
            <a:ext cx="2277317" cy="7072503"/>
            <a:chOff x="224725" y="566950"/>
            <a:chExt cx="1850875" cy="4311100"/>
          </a:xfrm>
        </p:grpSpPr>
        <p:sp>
          <p:nvSpPr>
            <p:cNvPr id="827" name="Google Shape;827;p36"/>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8" name="Google Shape;828;p36"/>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9" name="Google Shape;829;p36"/>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0" name="Google Shape;830;p36"/>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1" name="Google Shape;831;p36"/>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2" name="Google Shape;832;p36"/>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3" name="Google Shape;833;p36"/>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4" name="Google Shape;834;p36"/>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5" name="Google Shape;835;p36"/>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6" name="Google Shape;836;p36"/>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7" name="Google Shape;837;p36"/>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8" name="Google Shape;838;p36"/>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9" name="Google Shape;839;p36"/>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0" name="Google Shape;840;p36"/>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1" name="Google Shape;841;p36"/>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2" name="Google Shape;842;p36"/>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3" name="Google Shape;843;p36"/>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4" name="Google Shape;844;p36"/>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5" name="Google Shape;845;p36"/>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6" name="Google Shape;846;p36"/>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7" name="Google Shape;847;p36"/>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8" name="Google Shape;848;p36"/>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9" name="Google Shape;849;p36"/>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0" name="Google Shape;850;p36"/>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851" name="Google Shape;851;p36">
            <a:hlinkClick r:id="" action="ppaction://noaction"/>
          </p:cNvPr>
          <p:cNvSpPr txBox="1">
            <a:spLocks noGrp="1"/>
          </p:cNvSpPr>
          <p:nvPr>
            <p:ph type="title"/>
          </p:nvPr>
        </p:nvSpPr>
        <p:spPr>
          <a:xfrm>
            <a:off x="2019300" y="2613900"/>
            <a:ext cx="5105400" cy="16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rPr lang="en-US"/>
              <a:t>Click to edit Master title style</a:t>
            </a:r>
            <a:endParaRPr/>
          </a:p>
        </p:txBody>
      </p:sp>
      <p:sp>
        <p:nvSpPr>
          <p:cNvPr id="852" name="Google Shape;852;p36"/>
          <p:cNvSpPr txBox="1">
            <a:spLocks noGrp="1"/>
          </p:cNvSpPr>
          <p:nvPr>
            <p:ph type="title" idx="2" hasCustomPrompt="1"/>
          </p:nvPr>
        </p:nvSpPr>
        <p:spPr>
          <a:xfrm>
            <a:off x="2020824" y="1224600"/>
            <a:ext cx="5105400" cy="1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7500">
                <a:solidFill>
                  <a:schemeClr val="accent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53" name="Google Shape;853;p36"/>
          <p:cNvSpPr/>
          <p:nvPr/>
        </p:nvSpPr>
        <p:spPr>
          <a:xfrm flipH="1">
            <a:off x="6154472" y="1014617"/>
            <a:ext cx="1269687" cy="2210971"/>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rgbClr val="A0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4" name="Google Shape;854;p36"/>
          <p:cNvSpPr/>
          <p:nvPr/>
        </p:nvSpPr>
        <p:spPr>
          <a:xfrm flipH="1">
            <a:off x="736534" y="2207376"/>
            <a:ext cx="1774800" cy="23664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3" name="Google Shape;855;p36"/>
          <p:cNvGrpSpPr/>
          <p:nvPr/>
        </p:nvGrpSpPr>
        <p:grpSpPr>
          <a:xfrm flipH="1">
            <a:off x="101505" y="3150828"/>
            <a:ext cx="1696762" cy="2251771"/>
            <a:chOff x="2414491" y="671177"/>
            <a:chExt cx="1830972" cy="1822411"/>
          </a:xfrm>
        </p:grpSpPr>
        <p:sp>
          <p:nvSpPr>
            <p:cNvPr id="856" name="Google Shape;856;p36"/>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7" name="Google Shape;857;p36"/>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8" name="Google Shape;858;p36"/>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9" name="Google Shape;859;p36"/>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0" name="Google Shape;860;p36"/>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1" name="Google Shape;861;p36"/>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2" name="Google Shape;862;p36"/>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3" name="Google Shape;863;p36"/>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4" name="Google Shape;864;p36"/>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5" name="Google Shape;865;p36"/>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6" name="Google Shape;866;p36"/>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7" name="Google Shape;867;p36"/>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8" name="Google Shape;868;p36"/>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9" name="Google Shape;869;p36"/>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0" name="Google Shape;870;p36"/>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1" name="Google Shape;871;p36"/>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2" name="Google Shape;872;p36"/>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3" name="Google Shape;873;p36"/>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4" name="Google Shape;874;p36"/>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5" name="Google Shape;875;p36"/>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6" name="Google Shape;876;p36"/>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7" name="Google Shape;877;p36"/>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8" name="Google Shape;878;p36"/>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9" name="Google Shape;879;p36"/>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0" name="Google Shape;880;p36"/>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1" name="Google Shape;881;p36"/>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2" name="Google Shape;882;p36"/>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3" name="Google Shape;883;p36"/>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4" name="Google Shape;884;p36"/>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5" name="Google Shape;885;p36"/>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6" name="Google Shape;886;p36"/>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7" name="Google Shape;887;p36"/>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8" name="Google Shape;888;p36"/>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9" name="Google Shape;889;p36"/>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890"/>
        <p:cNvGrpSpPr/>
        <p:nvPr/>
      </p:nvGrpSpPr>
      <p:grpSpPr>
        <a:xfrm>
          <a:off x="0" y="0"/>
          <a:ext cx="0" cy="0"/>
          <a:chOff x="0" y="0"/>
          <a:chExt cx="0" cy="0"/>
        </a:xfrm>
      </p:grpSpPr>
      <p:sp>
        <p:nvSpPr>
          <p:cNvPr id="891" name="Google Shape;891;p37"/>
          <p:cNvSpPr/>
          <p:nvPr/>
        </p:nvSpPr>
        <p:spPr>
          <a:xfrm>
            <a:off x="6379125" y="4393565"/>
            <a:ext cx="1436700" cy="1915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2" name="Google Shape;892;p37"/>
          <p:cNvSpPr/>
          <p:nvPr/>
        </p:nvSpPr>
        <p:spPr>
          <a:xfrm rot="3781224">
            <a:off x="-2853996" y="3967258"/>
            <a:ext cx="8196521" cy="3782042"/>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3" name="Google Shape;893;p37"/>
          <p:cNvSpPr/>
          <p:nvPr/>
        </p:nvSpPr>
        <p:spPr>
          <a:xfrm rot="-1693254" flipH="1">
            <a:off x="7048899" y="2094577"/>
            <a:ext cx="2436429" cy="5538639"/>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4" name="Google Shape;894;p37">
            <a:hlinkClick r:id="" action="ppaction://noaction"/>
          </p:cNvPr>
          <p:cNvSpPr txBox="1">
            <a:spLocks noGrp="1"/>
          </p:cNvSpPr>
          <p:nvPr>
            <p:ph type="title"/>
          </p:nvPr>
        </p:nvSpPr>
        <p:spPr>
          <a:xfrm>
            <a:off x="2019300" y="2613900"/>
            <a:ext cx="5105400" cy="16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rPr lang="en-US"/>
              <a:t>Click to edit Master title style</a:t>
            </a:r>
            <a:endParaRPr/>
          </a:p>
        </p:txBody>
      </p:sp>
      <p:sp>
        <p:nvSpPr>
          <p:cNvPr id="895" name="Google Shape;895;p37"/>
          <p:cNvSpPr txBox="1">
            <a:spLocks noGrp="1"/>
          </p:cNvSpPr>
          <p:nvPr>
            <p:ph type="title" idx="2" hasCustomPrompt="1"/>
          </p:nvPr>
        </p:nvSpPr>
        <p:spPr>
          <a:xfrm>
            <a:off x="2019300" y="1219200"/>
            <a:ext cx="5105400" cy="1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7500">
                <a:solidFill>
                  <a:schemeClr val="accent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2" name="Google Shape;896;p37"/>
          <p:cNvGrpSpPr/>
          <p:nvPr/>
        </p:nvGrpSpPr>
        <p:grpSpPr>
          <a:xfrm rot="10800000" flipH="1">
            <a:off x="815666" y="1647960"/>
            <a:ext cx="1696762" cy="2251771"/>
            <a:chOff x="2414491" y="671177"/>
            <a:chExt cx="1830972" cy="1822411"/>
          </a:xfrm>
        </p:grpSpPr>
        <p:sp>
          <p:nvSpPr>
            <p:cNvPr id="897" name="Google Shape;897;p37"/>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8" name="Google Shape;898;p37"/>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9" name="Google Shape;899;p37"/>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0" name="Google Shape;900;p37"/>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1" name="Google Shape;901;p37"/>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2" name="Google Shape;902;p37"/>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3" name="Google Shape;903;p37"/>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4" name="Google Shape;904;p37"/>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5" name="Google Shape;905;p37"/>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6" name="Google Shape;906;p37"/>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7" name="Google Shape;907;p37"/>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8" name="Google Shape;908;p37"/>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9" name="Google Shape;909;p37"/>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0" name="Google Shape;910;p37"/>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1" name="Google Shape;911;p37"/>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2" name="Google Shape;912;p37"/>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3" name="Google Shape;913;p37"/>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4" name="Google Shape;914;p37"/>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5" name="Google Shape;915;p37"/>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6" name="Google Shape;916;p37"/>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7" name="Google Shape;917;p37"/>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8" name="Google Shape;918;p37"/>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9" name="Google Shape;919;p37"/>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0" name="Google Shape;920;p37"/>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1" name="Google Shape;921;p37"/>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2" name="Google Shape;922;p37"/>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3" name="Google Shape;923;p37"/>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4" name="Google Shape;924;p37"/>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5" name="Google Shape;925;p37"/>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6" name="Google Shape;926;p37"/>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7" name="Google Shape;927;p37"/>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8" name="Google Shape;928;p37"/>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9" name="Google Shape;929;p37"/>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0" name="Google Shape;930;p37"/>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5">
  <p:cSld name="Section header 5">
    <p:spTree>
      <p:nvGrpSpPr>
        <p:cNvPr id="1" name="Shape 931"/>
        <p:cNvGrpSpPr/>
        <p:nvPr/>
      </p:nvGrpSpPr>
      <p:grpSpPr>
        <a:xfrm>
          <a:off x="0" y="0"/>
          <a:ext cx="0" cy="0"/>
          <a:chOff x="0" y="0"/>
          <a:chExt cx="0" cy="0"/>
        </a:xfrm>
      </p:grpSpPr>
      <p:sp>
        <p:nvSpPr>
          <p:cNvPr id="932" name="Google Shape;932;p38"/>
          <p:cNvSpPr/>
          <p:nvPr/>
        </p:nvSpPr>
        <p:spPr>
          <a:xfrm rot="199611" flipH="1">
            <a:off x="-1222385" y="1482393"/>
            <a:ext cx="4658395" cy="6353729"/>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3" name="Google Shape;933;p38"/>
          <p:cNvSpPr/>
          <p:nvPr/>
        </p:nvSpPr>
        <p:spPr>
          <a:xfrm rot="-5035045" flipH="1">
            <a:off x="4984935" y="237031"/>
            <a:ext cx="7017140" cy="323795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4" name="Google Shape;934;p38"/>
          <p:cNvSpPr/>
          <p:nvPr/>
        </p:nvSpPr>
        <p:spPr>
          <a:xfrm rot="10800000">
            <a:off x="6276915" y="3834649"/>
            <a:ext cx="1774800" cy="2366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 name="Google Shape;935;p38"/>
          <p:cNvGrpSpPr/>
          <p:nvPr/>
        </p:nvGrpSpPr>
        <p:grpSpPr>
          <a:xfrm rot="10800000">
            <a:off x="1381161" y="1777343"/>
            <a:ext cx="1696762" cy="2251771"/>
            <a:chOff x="2414491" y="671177"/>
            <a:chExt cx="1830972" cy="1822411"/>
          </a:xfrm>
        </p:grpSpPr>
        <p:sp>
          <p:nvSpPr>
            <p:cNvPr id="936" name="Google Shape;936;p38"/>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7" name="Google Shape;937;p38"/>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8" name="Google Shape;938;p38"/>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9" name="Google Shape;939;p38"/>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0" name="Google Shape;940;p38"/>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1" name="Google Shape;941;p38"/>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2" name="Google Shape;942;p38"/>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3" name="Google Shape;943;p38"/>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4" name="Google Shape;944;p38"/>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5" name="Google Shape;945;p38"/>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6" name="Google Shape;946;p38"/>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7" name="Google Shape;947;p38"/>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8" name="Google Shape;948;p38"/>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9" name="Google Shape;949;p38"/>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0" name="Google Shape;950;p38"/>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1" name="Google Shape;951;p38"/>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2" name="Google Shape;952;p38"/>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3" name="Google Shape;953;p38"/>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4" name="Google Shape;954;p38"/>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5" name="Google Shape;955;p38"/>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6" name="Google Shape;956;p38"/>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7" name="Google Shape;957;p38"/>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8" name="Google Shape;958;p38"/>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9" name="Google Shape;959;p38"/>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0" name="Google Shape;960;p38"/>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1" name="Google Shape;961;p38"/>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2" name="Google Shape;962;p38"/>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3" name="Google Shape;963;p38"/>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4" name="Google Shape;964;p38"/>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5" name="Google Shape;965;p38"/>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6" name="Google Shape;966;p38"/>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7" name="Google Shape;967;p38"/>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8" name="Google Shape;968;p38"/>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9" name="Google Shape;969;p38"/>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970" name="Google Shape;970;p38">
            <a:hlinkClick r:id="" action="ppaction://noaction"/>
          </p:cNvPr>
          <p:cNvSpPr txBox="1">
            <a:spLocks noGrp="1"/>
          </p:cNvSpPr>
          <p:nvPr>
            <p:ph type="title"/>
          </p:nvPr>
        </p:nvSpPr>
        <p:spPr>
          <a:xfrm>
            <a:off x="2019300" y="2613900"/>
            <a:ext cx="5105400" cy="16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rPr lang="en-US"/>
              <a:t>Click to edit Master title style</a:t>
            </a:r>
            <a:endParaRPr/>
          </a:p>
        </p:txBody>
      </p:sp>
      <p:sp>
        <p:nvSpPr>
          <p:cNvPr id="971" name="Google Shape;971;p38"/>
          <p:cNvSpPr txBox="1">
            <a:spLocks noGrp="1"/>
          </p:cNvSpPr>
          <p:nvPr>
            <p:ph type="title" idx="2" hasCustomPrompt="1"/>
          </p:nvPr>
        </p:nvSpPr>
        <p:spPr>
          <a:xfrm>
            <a:off x="2019300" y="1219200"/>
            <a:ext cx="5105400" cy="1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7500">
                <a:solidFill>
                  <a:schemeClr val="accent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972"/>
        <p:cNvGrpSpPr/>
        <p:nvPr/>
      </p:nvGrpSpPr>
      <p:grpSpPr>
        <a:xfrm>
          <a:off x="0" y="0"/>
          <a:ext cx="0" cy="0"/>
          <a:chOff x="0" y="0"/>
          <a:chExt cx="0" cy="0"/>
        </a:xfrm>
      </p:grpSpPr>
      <p:sp>
        <p:nvSpPr>
          <p:cNvPr id="973" name="Google Shape;973;p39"/>
          <p:cNvSpPr/>
          <p:nvPr/>
        </p:nvSpPr>
        <p:spPr>
          <a:xfrm rot="672094">
            <a:off x="-3534661" y="552184"/>
            <a:ext cx="4680680" cy="5669200"/>
          </a:xfrm>
          <a:custGeom>
            <a:avLst/>
            <a:gdLst/>
            <a:ahLst/>
            <a:cxnLst/>
            <a:rect l="l" t="t" r="r" b="b"/>
            <a:pathLst>
              <a:path w="65181" h="59210" extrusionOk="0">
                <a:moveTo>
                  <a:pt x="23617" y="9808"/>
                </a:moveTo>
                <a:cubicBezTo>
                  <a:pt x="25785" y="15712"/>
                  <a:pt x="27153" y="21883"/>
                  <a:pt x="35092" y="17079"/>
                </a:cubicBezTo>
                <a:cubicBezTo>
                  <a:pt x="42998" y="12309"/>
                  <a:pt x="55740" y="12376"/>
                  <a:pt x="59276" y="17546"/>
                </a:cubicBezTo>
                <a:cubicBezTo>
                  <a:pt x="62812" y="22717"/>
                  <a:pt x="56140" y="30055"/>
                  <a:pt x="55940" y="36393"/>
                </a:cubicBezTo>
                <a:cubicBezTo>
                  <a:pt x="55740" y="42731"/>
                  <a:pt x="65180" y="49603"/>
                  <a:pt x="57741" y="54406"/>
                </a:cubicBezTo>
                <a:cubicBezTo>
                  <a:pt x="50303" y="59210"/>
                  <a:pt x="31556" y="57108"/>
                  <a:pt x="33224" y="47535"/>
                </a:cubicBezTo>
                <a:cubicBezTo>
                  <a:pt x="34892" y="37928"/>
                  <a:pt x="25719" y="35026"/>
                  <a:pt x="17579" y="31256"/>
                </a:cubicBezTo>
                <a:cubicBezTo>
                  <a:pt x="9440" y="27520"/>
                  <a:pt x="0" y="13744"/>
                  <a:pt x="7706" y="6872"/>
                </a:cubicBezTo>
                <a:cubicBezTo>
                  <a:pt x="15411" y="1"/>
                  <a:pt x="21449" y="3870"/>
                  <a:pt x="23617" y="980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4" name="Google Shape;974;p39"/>
          <p:cNvSpPr/>
          <p:nvPr/>
        </p:nvSpPr>
        <p:spPr>
          <a:xfrm>
            <a:off x="8264550" y="620669"/>
            <a:ext cx="1460036" cy="2542436"/>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5" name="Google Shape;975;p39"/>
          <p:cNvSpPr txBox="1">
            <a:spLocks noGrp="1"/>
          </p:cNvSpPr>
          <p:nvPr>
            <p:ph type="title"/>
          </p:nvPr>
        </p:nvSpPr>
        <p:spPr>
          <a:xfrm>
            <a:off x="713250" y="697367"/>
            <a:ext cx="77175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rPr lang="en-US"/>
              <a:t>Click to edit Master title style</a:t>
            </a:r>
            <a:endParaRPr/>
          </a:p>
        </p:txBody>
      </p:sp>
      <p:sp>
        <p:nvSpPr>
          <p:cNvPr id="976" name="Google Shape;976;p39"/>
          <p:cNvSpPr txBox="1">
            <a:spLocks noGrp="1"/>
          </p:cNvSpPr>
          <p:nvPr>
            <p:ph type="subTitle" idx="1"/>
          </p:nvPr>
        </p:nvSpPr>
        <p:spPr>
          <a:xfrm>
            <a:off x="713250" y="1501467"/>
            <a:ext cx="7717500" cy="4590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050"/>
              <a:buFont typeface="Ubuntu"/>
              <a:buChar char="●"/>
              <a:defRPr sz="1600"/>
            </a:lvl1pPr>
            <a:lvl2pPr lvl="1" rtl="0">
              <a:spcBef>
                <a:spcPts val="0"/>
              </a:spcBef>
              <a:spcAft>
                <a:spcPts val="0"/>
              </a:spcAft>
              <a:buClr>
                <a:schemeClr val="dk1"/>
              </a:buClr>
              <a:buSzPts val="1400"/>
              <a:buFont typeface="Ubuntu"/>
              <a:buAutoNum type="alphaLcPeriod"/>
              <a:defRPr sz="1600"/>
            </a:lvl2pPr>
            <a:lvl3pPr lvl="2" rtl="0">
              <a:spcBef>
                <a:spcPts val="0"/>
              </a:spcBef>
              <a:spcAft>
                <a:spcPts val="0"/>
              </a:spcAft>
              <a:buClr>
                <a:schemeClr val="dk1"/>
              </a:buClr>
              <a:buSzPts val="1400"/>
              <a:buFont typeface="Ubuntu"/>
              <a:buAutoNum type="romanLcPeriod"/>
              <a:defRPr/>
            </a:lvl3pPr>
            <a:lvl4pPr lvl="3" rtl="0">
              <a:spcBef>
                <a:spcPts val="0"/>
              </a:spcBef>
              <a:spcAft>
                <a:spcPts val="0"/>
              </a:spcAft>
              <a:buClr>
                <a:schemeClr val="dk1"/>
              </a:buClr>
              <a:buSzPts val="1400"/>
              <a:buFont typeface="Ubuntu"/>
              <a:buAutoNum type="arabicPeriod"/>
              <a:defRPr/>
            </a:lvl4pPr>
            <a:lvl5pPr lvl="4" rtl="0">
              <a:spcBef>
                <a:spcPts val="0"/>
              </a:spcBef>
              <a:spcAft>
                <a:spcPts val="0"/>
              </a:spcAft>
              <a:buClr>
                <a:schemeClr val="dk1"/>
              </a:buClr>
              <a:buSzPts val="1400"/>
              <a:buFont typeface="Ubuntu"/>
              <a:buAutoNum type="alphaLcPeriod"/>
              <a:defRPr/>
            </a:lvl5pPr>
            <a:lvl6pPr lvl="5" rtl="0">
              <a:spcBef>
                <a:spcPts val="0"/>
              </a:spcBef>
              <a:spcAft>
                <a:spcPts val="0"/>
              </a:spcAft>
              <a:buClr>
                <a:schemeClr val="dk1"/>
              </a:buClr>
              <a:buSzPts val="1400"/>
              <a:buFont typeface="Ubuntu"/>
              <a:buAutoNum type="romanLcPeriod"/>
              <a:defRPr/>
            </a:lvl6pPr>
            <a:lvl7pPr lvl="6" rtl="0">
              <a:spcBef>
                <a:spcPts val="0"/>
              </a:spcBef>
              <a:spcAft>
                <a:spcPts val="0"/>
              </a:spcAft>
              <a:buClr>
                <a:schemeClr val="dk1"/>
              </a:buClr>
              <a:buSzPts val="1400"/>
              <a:buFont typeface="Ubuntu"/>
              <a:buAutoNum type="arabicPeriod"/>
              <a:defRPr/>
            </a:lvl7pPr>
            <a:lvl8pPr lvl="7" rtl="0">
              <a:spcBef>
                <a:spcPts val="0"/>
              </a:spcBef>
              <a:spcAft>
                <a:spcPts val="0"/>
              </a:spcAft>
              <a:buClr>
                <a:schemeClr val="dk1"/>
              </a:buClr>
              <a:buSzPts val="1400"/>
              <a:buFont typeface="Ubuntu"/>
              <a:buAutoNum type="alphaLcPeriod"/>
              <a:defRPr/>
            </a:lvl8pPr>
            <a:lvl9pPr lvl="8" rtl="0">
              <a:spcBef>
                <a:spcPts val="0"/>
              </a:spcBef>
              <a:spcAft>
                <a:spcPts val="0"/>
              </a:spcAft>
              <a:buClr>
                <a:schemeClr val="dk1"/>
              </a:buClr>
              <a:buSzPts val="1400"/>
              <a:buFont typeface="Ubuntu"/>
              <a:buAutoNum type="romanLcPeriod"/>
              <a:defRPr/>
            </a:lvl9pPr>
          </a:lstStyle>
          <a:p>
            <a:r>
              <a:rPr lang="en-US"/>
              <a:t>Click to edit Master subtitle style</a:t>
            </a:r>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977"/>
        <p:cNvGrpSpPr/>
        <p:nvPr/>
      </p:nvGrpSpPr>
      <p:grpSpPr>
        <a:xfrm>
          <a:off x="0" y="0"/>
          <a:ext cx="0" cy="0"/>
          <a:chOff x="0" y="0"/>
          <a:chExt cx="0" cy="0"/>
        </a:xfrm>
      </p:grpSpPr>
      <p:sp>
        <p:nvSpPr>
          <p:cNvPr id="978" name="Google Shape;978;p40"/>
          <p:cNvSpPr/>
          <p:nvPr/>
        </p:nvSpPr>
        <p:spPr>
          <a:xfrm rot="-5620636">
            <a:off x="6761655" y="1123929"/>
            <a:ext cx="3988908" cy="2870601"/>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9" name="Google Shape;979;p40"/>
          <p:cNvSpPr/>
          <p:nvPr/>
        </p:nvSpPr>
        <p:spPr>
          <a:xfrm rot="135969" flipH="1">
            <a:off x="-1259479" y="-976017"/>
            <a:ext cx="3397316" cy="4510972"/>
          </a:xfrm>
          <a:custGeom>
            <a:avLst/>
            <a:gdLst/>
            <a:ahLst/>
            <a:cxnLst/>
            <a:rect l="l" t="t" r="r" b="b"/>
            <a:pathLst>
              <a:path w="48235" h="48035" extrusionOk="0">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0" name="Google Shape;980;p40"/>
          <p:cNvSpPr/>
          <p:nvPr/>
        </p:nvSpPr>
        <p:spPr>
          <a:xfrm rot="10800000">
            <a:off x="7259653" y="5233916"/>
            <a:ext cx="1774800" cy="2366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 name="Google Shape;981;p40"/>
          <p:cNvGrpSpPr/>
          <p:nvPr/>
        </p:nvGrpSpPr>
        <p:grpSpPr>
          <a:xfrm rot="10800000">
            <a:off x="6624625" y="4405093"/>
            <a:ext cx="1696762" cy="2251771"/>
            <a:chOff x="2414491" y="671177"/>
            <a:chExt cx="1830972" cy="1822411"/>
          </a:xfrm>
        </p:grpSpPr>
        <p:sp>
          <p:nvSpPr>
            <p:cNvPr id="982" name="Google Shape;982;p40"/>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3" name="Google Shape;983;p40"/>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4" name="Google Shape;984;p40"/>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5" name="Google Shape;985;p40"/>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6" name="Google Shape;986;p40"/>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7" name="Google Shape;987;p40"/>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8" name="Google Shape;988;p40"/>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9" name="Google Shape;989;p40"/>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0" name="Google Shape;990;p40"/>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1" name="Google Shape;991;p40"/>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2" name="Google Shape;992;p40"/>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3" name="Google Shape;993;p40"/>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4" name="Google Shape;994;p40"/>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5" name="Google Shape;995;p40"/>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6" name="Google Shape;996;p40"/>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7" name="Google Shape;997;p40"/>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8" name="Google Shape;998;p40"/>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9" name="Google Shape;999;p40"/>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0" name="Google Shape;1000;p40"/>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1" name="Google Shape;1001;p40"/>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2" name="Google Shape;1002;p40"/>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3" name="Google Shape;1003;p40"/>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4" name="Google Shape;1004;p40"/>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5" name="Google Shape;1005;p40"/>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6" name="Google Shape;1006;p40"/>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7" name="Google Shape;1007;p40"/>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8" name="Google Shape;1008;p40"/>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9" name="Google Shape;1009;p40"/>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0" name="Google Shape;1010;p40"/>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1" name="Google Shape;1011;p40"/>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2" name="Google Shape;1012;p40"/>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3" name="Google Shape;1013;p40"/>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4" name="Google Shape;1014;p40"/>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5" name="Google Shape;1015;p40"/>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016" name="Google Shape;1016;p40"/>
          <p:cNvSpPr txBox="1">
            <a:spLocks noGrp="1"/>
          </p:cNvSpPr>
          <p:nvPr>
            <p:ph type="title"/>
          </p:nvPr>
        </p:nvSpPr>
        <p:spPr>
          <a:xfrm>
            <a:off x="713225" y="704200"/>
            <a:ext cx="77175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rPr lang="en-US"/>
              <a:t>Click to edit Master title style</a:t>
            </a:r>
            <a:endParaRPr/>
          </a:p>
        </p:txBody>
      </p:sp>
      <p:sp>
        <p:nvSpPr>
          <p:cNvPr id="1017" name="Google Shape;1017;p40"/>
          <p:cNvSpPr txBox="1">
            <a:spLocks noGrp="1"/>
          </p:cNvSpPr>
          <p:nvPr>
            <p:ph type="subTitle" idx="1"/>
          </p:nvPr>
        </p:nvSpPr>
        <p:spPr>
          <a:xfrm>
            <a:off x="713225" y="1557433"/>
            <a:ext cx="6028800" cy="4575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Char char="●"/>
              <a:defRPr sz="1600"/>
            </a:lvl1pPr>
            <a:lvl2pPr lvl="1" rtl="0">
              <a:spcBef>
                <a:spcPts val="0"/>
              </a:spcBef>
              <a:spcAft>
                <a:spcPts val="0"/>
              </a:spcAft>
              <a:buClr>
                <a:schemeClr val="lt1"/>
              </a:buClr>
              <a:buSzPts val="1000"/>
              <a:buFont typeface="Anaheim"/>
              <a:buChar char="○"/>
              <a:defRPr/>
            </a:lvl2pPr>
            <a:lvl3pPr lvl="2" rtl="0">
              <a:spcBef>
                <a:spcPts val="0"/>
              </a:spcBef>
              <a:spcAft>
                <a:spcPts val="0"/>
              </a:spcAft>
              <a:buClr>
                <a:schemeClr val="lt1"/>
              </a:buClr>
              <a:buSzPts val="1000"/>
              <a:buFont typeface="Anaheim"/>
              <a:buChar char="■"/>
              <a:defRPr/>
            </a:lvl3pPr>
            <a:lvl4pPr lvl="3" rtl="0">
              <a:spcBef>
                <a:spcPts val="0"/>
              </a:spcBef>
              <a:spcAft>
                <a:spcPts val="0"/>
              </a:spcAft>
              <a:buClr>
                <a:schemeClr val="lt1"/>
              </a:buClr>
              <a:buSzPts val="1000"/>
              <a:buFont typeface="Anaheim"/>
              <a:buChar char="●"/>
              <a:defRPr/>
            </a:lvl4pPr>
            <a:lvl5pPr lvl="4" rtl="0">
              <a:spcBef>
                <a:spcPts val="0"/>
              </a:spcBef>
              <a:spcAft>
                <a:spcPts val="0"/>
              </a:spcAft>
              <a:buClr>
                <a:schemeClr val="lt1"/>
              </a:buClr>
              <a:buSzPts val="1000"/>
              <a:buFont typeface="Anaheim"/>
              <a:buChar char="○"/>
              <a:defRPr/>
            </a:lvl5pPr>
            <a:lvl6pPr lvl="5" rtl="0">
              <a:spcBef>
                <a:spcPts val="0"/>
              </a:spcBef>
              <a:spcAft>
                <a:spcPts val="0"/>
              </a:spcAft>
              <a:buClr>
                <a:schemeClr val="lt1"/>
              </a:buClr>
              <a:buSzPts val="1000"/>
              <a:buFont typeface="Anaheim"/>
              <a:buChar char="■"/>
              <a:defRPr/>
            </a:lvl6pPr>
            <a:lvl7pPr lvl="6" rtl="0">
              <a:spcBef>
                <a:spcPts val="0"/>
              </a:spcBef>
              <a:spcAft>
                <a:spcPts val="0"/>
              </a:spcAft>
              <a:buClr>
                <a:schemeClr val="lt1"/>
              </a:buClr>
              <a:buSzPts val="1000"/>
              <a:buFont typeface="Anaheim"/>
              <a:buChar char="●"/>
              <a:defRPr/>
            </a:lvl7pPr>
            <a:lvl8pPr lvl="7" rtl="0">
              <a:spcBef>
                <a:spcPts val="0"/>
              </a:spcBef>
              <a:spcAft>
                <a:spcPts val="0"/>
              </a:spcAft>
              <a:buClr>
                <a:schemeClr val="lt1"/>
              </a:buClr>
              <a:buSzPts val="1000"/>
              <a:buFont typeface="Anaheim"/>
              <a:buChar char="○"/>
              <a:defRPr/>
            </a:lvl8pPr>
            <a:lvl9pPr lvl="8" rtl="0">
              <a:spcBef>
                <a:spcPts val="0"/>
              </a:spcBef>
              <a:spcAft>
                <a:spcPts val="0"/>
              </a:spcAft>
              <a:buClr>
                <a:schemeClr val="lt1"/>
              </a:buClr>
              <a:buSzPts val="1000"/>
              <a:buFont typeface="Anaheim"/>
              <a:buChar char="■"/>
              <a:defRPr/>
            </a:lvl9pPr>
          </a:lstStyle>
          <a:p>
            <a:r>
              <a:rPr lang="en-US"/>
              <a:t>Click to edit Master subtitle style</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96"/>
        <p:cNvGrpSpPr/>
        <p:nvPr/>
      </p:nvGrpSpPr>
      <p:grpSpPr>
        <a:xfrm>
          <a:off x="0" y="0"/>
          <a:ext cx="0" cy="0"/>
          <a:chOff x="0" y="0"/>
          <a:chExt cx="0" cy="0"/>
        </a:xfrm>
      </p:grpSpPr>
      <p:sp>
        <p:nvSpPr>
          <p:cNvPr id="97" name="Google Shape;97;p5"/>
          <p:cNvSpPr/>
          <p:nvPr/>
        </p:nvSpPr>
        <p:spPr>
          <a:xfrm flipH="1">
            <a:off x="76" y="2160000"/>
            <a:ext cx="9143837" cy="3041600"/>
          </a:xfrm>
          <a:custGeom>
            <a:avLst/>
            <a:gdLst/>
            <a:ahLst/>
            <a:cxnLst/>
            <a:rect l="l" t="t" r="r" b="b"/>
            <a:pathLst>
              <a:path w="305584" h="121664" extrusionOk="0">
                <a:moveTo>
                  <a:pt x="219307" y="0"/>
                </a:moveTo>
                <a:cubicBezTo>
                  <a:pt x="203338" y="0"/>
                  <a:pt x="187335" y="4914"/>
                  <a:pt x="174406" y="14271"/>
                </a:cubicBezTo>
                <a:cubicBezTo>
                  <a:pt x="167072" y="19544"/>
                  <a:pt x="160755" y="26102"/>
                  <a:pt x="153475" y="31428"/>
                </a:cubicBezTo>
                <a:cubicBezTo>
                  <a:pt x="146652" y="36401"/>
                  <a:pt x="138616" y="40348"/>
                  <a:pt x="130237" y="40348"/>
                </a:cubicBezTo>
                <a:cubicBezTo>
                  <a:pt x="129643" y="40348"/>
                  <a:pt x="129047" y="40328"/>
                  <a:pt x="128449" y="40287"/>
                </a:cubicBezTo>
                <a:cubicBezTo>
                  <a:pt x="122935" y="39913"/>
                  <a:pt x="117662" y="37771"/>
                  <a:pt x="112175" y="37076"/>
                </a:cubicBezTo>
                <a:cubicBezTo>
                  <a:pt x="110880" y="36911"/>
                  <a:pt x="109574" y="36830"/>
                  <a:pt x="108268" y="36830"/>
                </a:cubicBezTo>
                <a:cubicBezTo>
                  <a:pt x="102130" y="36830"/>
                  <a:pt x="95990" y="38624"/>
                  <a:pt x="90870" y="42000"/>
                </a:cubicBezTo>
                <a:cubicBezTo>
                  <a:pt x="84982" y="45881"/>
                  <a:pt x="80351" y="51743"/>
                  <a:pt x="73794" y="54339"/>
                </a:cubicBezTo>
                <a:cubicBezTo>
                  <a:pt x="70523" y="55637"/>
                  <a:pt x="67081" y="56009"/>
                  <a:pt x="63565" y="56009"/>
                </a:cubicBezTo>
                <a:cubicBezTo>
                  <a:pt x="58850" y="56009"/>
                  <a:pt x="54001" y="55340"/>
                  <a:pt x="49253" y="55340"/>
                </a:cubicBezTo>
                <a:cubicBezTo>
                  <a:pt x="46444" y="55340"/>
                  <a:pt x="43669" y="55575"/>
                  <a:pt x="40979" y="56320"/>
                </a:cubicBezTo>
                <a:cubicBezTo>
                  <a:pt x="25348" y="60629"/>
                  <a:pt x="16515" y="80811"/>
                  <a:pt x="322" y="81212"/>
                </a:cubicBezTo>
                <a:lnTo>
                  <a:pt x="1" y="105140"/>
                </a:lnTo>
                <a:cubicBezTo>
                  <a:pt x="1" y="105140"/>
                  <a:pt x="15474" y="110471"/>
                  <a:pt x="34154" y="110471"/>
                </a:cubicBezTo>
                <a:cubicBezTo>
                  <a:pt x="45744" y="110471"/>
                  <a:pt x="58569" y="108419"/>
                  <a:pt x="69698" y="101768"/>
                </a:cubicBezTo>
                <a:cubicBezTo>
                  <a:pt x="77727" y="96977"/>
                  <a:pt x="84000" y="95050"/>
                  <a:pt x="89631" y="95050"/>
                </a:cubicBezTo>
                <a:cubicBezTo>
                  <a:pt x="104388" y="95050"/>
                  <a:pt x="114744" y="108287"/>
                  <a:pt x="140761" y="117934"/>
                </a:cubicBezTo>
                <a:cubicBezTo>
                  <a:pt x="147990" y="120617"/>
                  <a:pt x="154305" y="121664"/>
                  <a:pt x="160177" y="121664"/>
                </a:cubicBezTo>
                <a:cubicBezTo>
                  <a:pt x="181037" y="121664"/>
                  <a:pt x="196328" y="108460"/>
                  <a:pt x="227278" y="108460"/>
                </a:cubicBezTo>
                <a:cubicBezTo>
                  <a:pt x="230911" y="108460"/>
                  <a:pt x="234759" y="108642"/>
                  <a:pt x="238857" y="109048"/>
                </a:cubicBezTo>
                <a:cubicBezTo>
                  <a:pt x="240758" y="109237"/>
                  <a:pt x="242612" y="109327"/>
                  <a:pt x="244420" y="109327"/>
                </a:cubicBezTo>
                <a:cubicBezTo>
                  <a:pt x="289069" y="109327"/>
                  <a:pt x="305584" y="54072"/>
                  <a:pt x="305584" y="54072"/>
                </a:cubicBezTo>
                <a:lnTo>
                  <a:pt x="305584" y="33917"/>
                </a:lnTo>
                <a:cubicBezTo>
                  <a:pt x="282994" y="28243"/>
                  <a:pt x="264927" y="11033"/>
                  <a:pt x="242792" y="3726"/>
                </a:cubicBezTo>
                <a:cubicBezTo>
                  <a:pt x="235229" y="1223"/>
                  <a:pt x="227273" y="0"/>
                  <a:pt x="2193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 name="Google Shape;98;p5"/>
          <p:cNvSpPr/>
          <p:nvPr/>
        </p:nvSpPr>
        <p:spPr>
          <a:xfrm rot="5400000">
            <a:off x="-2189780" y="-634017"/>
            <a:ext cx="4749044" cy="3029652"/>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 name="Google Shape;99;p5"/>
          <p:cNvSpPr/>
          <p:nvPr/>
        </p:nvSpPr>
        <p:spPr>
          <a:xfrm>
            <a:off x="7699301" y="3833167"/>
            <a:ext cx="1176089" cy="2047984"/>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 name="Google Shape;100;p5"/>
          <p:cNvSpPr txBox="1">
            <a:spLocks noGrp="1"/>
          </p:cNvSpPr>
          <p:nvPr>
            <p:ph type="body" idx="1"/>
          </p:nvPr>
        </p:nvSpPr>
        <p:spPr>
          <a:xfrm>
            <a:off x="1101975" y="3014567"/>
            <a:ext cx="2954400" cy="20480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Clr>
                <a:srgbClr val="000000"/>
              </a:buClr>
              <a:buSzPts val="1400"/>
              <a:buFont typeface="Arial"/>
              <a:buChar char="●"/>
              <a:defRPr sz="1600"/>
            </a:lvl1pPr>
            <a:lvl2pPr marL="914400" lvl="1" indent="-317500">
              <a:spcBef>
                <a:spcPts val="0"/>
              </a:spcBef>
              <a:spcAft>
                <a:spcPts val="0"/>
              </a:spcAft>
              <a:buClr>
                <a:srgbClr val="000000"/>
              </a:buClr>
              <a:buSzPts val="1400"/>
              <a:buFont typeface="Arial"/>
              <a:buChar char="○"/>
              <a:defRPr sz="1200"/>
            </a:lvl2pPr>
            <a:lvl3pPr marL="1371600" lvl="2" indent="-317500">
              <a:spcBef>
                <a:spcPts val="0"/>
              </a:spcBef>
              <a:spcAft>
                <a:spcPts val="0"/>
              </a:spcAft>
              <a:buClr>
                <a:srgbClr val="000000"/>
              </a:buClr>
              <a:buSzPts val="1400"/>
              <a:buFont typeface="Arial"/>
              <a:buChar char="■"/>
              <a:defRPr sz="1200"/>
            </a:lvl3pPr>
            <a:lvl4pPr marL="1828800" lvl="3" indent="-317500">
              <a:spcBef>
                <a:spcPts val="0"/>
              </a:spcBef>
              <a:spcAft>
                <a:spcPts val="0"/>
              </a:spcAft>
              <a:buClr>
                <a:srgbClr val="000000"/>
              </a:buClr>
              <a:buSzPts val="1400"/>
              <a:buFont typeface="Arial"/>
              <a:buChar char="●"/>
              <a:defRPr sz="1200"/>
            </a:lvl4pPr>
            <a:lvl5pPr marL="2286000" lvl="4" indent="-317500">
              <a:spcBef>
                <a:spcPts val="0"/>
              </a:spcBef>
              <a:spcAft>
                <a:spcPts val="0"/>
              </a:spcAft>
              <a:buClr>
                <a:srgbClr val="000000"/>
              </a:buClr>
              <a:buSzPts val="1400"/>
              <a:buFont typeface="Arial"/>
              <a:buChar char="○"/>
              <a:defRPr sz="1200"/>
            </a:lvl5pPr>
            <a:lvl6pPr marL="2743200" lvl="5" indent="-317500">
              <a:spcBef>
                <a:spcPts val="0"/>
              </a:spcBef>
              <a:spcAft>
                <a:spcPts val="0"/>
              </a:spcAft>
              <a:buClr>
                <a:srgbClr val="000000"/>
              </a:buClr>
              <a:buSzPts val="1400"/>
              <a:buFont typeface="Arial"/>
              <a:buChar char="■"/>
              <a:defRPr sz="1200"/>
            </a:lvl6pPr>
            <a:lvl7pPr marL="3200400" lvl="6" indent="-317500">
              <a:spcBef>
                <a:spcPts val="0"/>
              </a:spcBef>
              <a:spcAft>
                <a:spcPts val="0"/>
              </a:spcAft>
              <a:buClr>
                <a:srgbClr val="000000"/>
              </a:buClr>
              <a:buSzPts val="1400"/>
              <a:buFont typeface="Arial"/>
              <a:buChar char="●"/>
              <a:defRPr sz="1200"/>
            </a:lvl7pPr>
            <a:lvl8pPr marL="3657600" lvl="7" indent="-317500">
              <a:spcBef>
                <a:spcPts val="0"/>
              </a:spcBef>
              <a:spcAft>
                <a:spcPts val="0"/>
              </a:spcAft>
              <a:buClr>
                <a:srgbClr val="000000"/>
              </a:buClr>
              <a:buSzPts val="1400"/>
              <a:buFont typeface="Arial"/>
              <a:buChar char="○"/>
              <a:defRPr sz="1200"/>
            </a:lvl8pPr>
            <a:lvl9pPr marL="4114800" lvl="8" indent="-317500">
              <a:spcBef>
                <a:spcPts val="0"/>
              </a:spcBef>
              <a:spcAft>
                <a:spcPts val="0"/>
              </a:spcAft>
              <a:buClr>
                <a:srgbClr val="000000"/>
              </a:buClr>
              <a:buSzPts val="1400"/>
              <a:buFont typeface="Arial"/>
              <a:buChar char="■"/>
              <a:defRPr sz="1200"/>
            </a:lvl9pPr>
          </a:lstStyle>
          <a:p>
            <a:pPr lvl="0"/>
            <a:r>
              <a:rPr lang="en-US"/>
              <a:t>Click to edit Master text styles</a:t>
            </a:r>
          </a:p>
        </p:txBody>
      </p:sp>
      <p:sp>
        <p:nvSpPr>
          <p:cNvPr id="101" name="Google Shape;101;p5"/>
          <p:cNvSpPr txBox="1">
            <a:spLocks noGrp="1"/>
          </p:cNvSpPr>
          <p:nvPr>
            <p:ph type="body" idx="2"/>
          </p:nvPr>
        </p:nvSpPr>
        <p:spPr>
          <a:xfrm>
            <a:off x="5071000" y="3014567"/>
            <a:ext cx="2954400" cy="20480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Clr>
                <a:srgbClr val="000000"/>
              </a:buClr>
              <a:buSzPts val="1400"/>
              <a:buFont typeface="Arial"/>
              <a:buChar char="●"/>
              <a:defRPr sz="1600"/>
            </a:lvl1pPr>
            <a:lvl2pPr marL="914400" lvl="1" indent="-317500">
              <a:spcBef>
                <a:spcPts val="0"/>
              </a:spcBef>
              <a:spcAft>
                <a:spcPts val="0"/>
              </a:spcAft>
              <a:buClr>
                <a:srgbClr val="000000"/>
              </a:buClr>
              <a:buSzPts val="1400"/>
              <a:buFont typeface="Arial"/>
              <a:buChar char="○"/>
              <a:defRPr sz="1200"/>
            </a:lvl2pPr>
            <a:lvl3pPr marL="1371600" lvl="2" indent="-317500">
              <a:spcBef>
                <a:spcPts val="0"/>
              </a:spcBef>
              <a:spcAft>
                <a:spcPts val="0"/>
              </a:spcAft>
              <a:buClr>
                <a:srgbClr val="000000"/>
              </a:buClr>
              <a:buSzPts val="1400"/>
              <a:buFont typeface="Arial"/>
              <a:buChar char="■"/>
              <a:defRPr sz="1200"/>
            </a:lvl3pPr>
            <a:lvl4pPr marL="1828800" lvl="3" indent="-317500">
              <a:spcBef>
                <a:spcPts val="0"/>
              </a:spcBef>
              <a:spcAft>
                <a:spcPts val="0"/>
              </a:spcAft>
              <a:buClr>
                <a:srgbClr val="000000"/>
              </a:buClr>
              <a:buSzPts val="1400"/>
              <a:buFont typeface="Arial"/>
              <a:buChar char="●"/>
              <a:defRPr sz="1200"/>
            </a:lvl4pPr>
            <a:lvl5pPr marL="2286000" lvl="4" indent="-317500">
              <a:spcBef>
                <a:spcPts val="0"/>
              </a:spcBef>
              <a:spcAft>
                <a:spcPts val="0"/>
              </a:spcAft>
              <a:buClr>
                <a:srgbClr val="000000"/>
              </a:buClr>
              <a:buSzPts val="1400"/>
              <a:buFont typeface="Arial"/>
              <a:buChar char="○"/>
              <a:defRPr sz="1200"/>
            </a:lvl5pPr>
            <a:lvl6pPr marL="2743200" lvl="5" indent="-317500">
              <a:spcBef>
                <a:spcPts val="0"/>
              </a:spcBef>
              <a:spcAft>
                <a:spcPts val="0"/>
              </a:spcAft>
              <a:buClr>
                <a:srgbClr val="000000"/>
              </a:buClr>
              <a:buSzPts val="1400"/>
              <a:buFont typeface="Arial"/>
              <a:buChar char="■"/>
              <a:defRPr sz="1200"/>
            </a:lvl6pPr>
            <a:lvl7pPr marL="3200400" lvl="6" indent="-317500">
              <a:spcBef>
                <a:spcPts val="0"/>
              </a:spcBef>
              <a:spcAft>
                <a:spcPts val="0"/>
              </a:spcAft>
              <a:buClr>
                <a:srgbClr val="000000"/>
              </a:buClr>
              <a:buSzPts val="1400"/>
              <a:buFont typeface="Arial"/>
              <a:buChar char="●"/>
              <a:defRPr sz="1200"/>
            </a:lvl7pPr>
            <a:lvl8pPr marL="3657600" lvl="7" indent="-317500">
              <a:spcBef>
                <a:spcPts val="0"/>
              </a:spcBef>
              <a:spcAft>
                <a:spcPts val="0"/>
              </a:spcAft>
              <a:buClr>
                <a:srgbClr val="000000"/>
              </a:buClr>
              <a:buSzPts val="1400"/>
              <a:buFont typeface="Arial"/>
              <a:buChar char="○"/>
              <a:defRPr sz="1200"/>
            </a:lvl8pPr>
            <a:lvl9pPr marL="4114800" lvl="8" indent="-317500">
              <a:spcBef>
                <a:spcPts val="0"/>
              </a:spcBef>
              <a:spcAft>
                <a:spcPts val="0"/>
              </a:spcAft>
              <a:buClr>
                <a:srgbClr val="000000"/>
              </a:buClr>
              <a:buSzPts val="1400"/>
              <a:buFont typeface="Arial"/>
              <a:buChar char="■"/>
              <a:defRPr sz="1200"/>
            </a:lvl9pPr>
          </a:lstStyle>
          <a:p>
            <a:pPr lvl="0"/>
            <a:r>
              <a:rPr lang="en-US"/>
              <a:t>Click to edit Master text styles</a:t>
            </a:r>
          </a:p>
        </p:txBody>
      </p:sp>
      <p:sp>
        <p:nvSpPr>
          <p:cNvPr id="102" name="Google Shape;102;p5"/>
          <p:cNvSpPr txBox="1">
            <a:spLocks noGrp="1"/>
          </p:cNvSpPr>
          <p:nvPr>
            <p:ph type="title"/>
          </p:nvPr>
        </p:nvSpPr>
        <p:spPr>
          <a:xfrm>
            <a:off x="713250" y="697367"/>
            <a:ext cx="77175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rPr lang="en-US"/>
              <a:t>Click to edit Master title style</a:t>
            </a:r>
            <a:endParaRPr/>
          </a:p>
        </p:txBody>
      </p:sp>
      <p:sp>
        <p:nvSpPr>
          <p:cNvPr id="103" name="Google Shape;103;p5"/>
          <p:cNvSpPr txBox="1">
            <a:spLocks noGrp="1"/>
          </p:cNvSpPr>
          <p:nvPr>
            <p:ph type="subTitle" idx="3"/>
          </p:nvPr>
        </p:nvSpPr>
        <p:spPr>
          <a:xfrm>
            <a:off x="1118600" y="2221467"/>
            <a:ext cx="2954400" cy="623200"/>
          </a:xfrm>
          <a:prstGeom prst="rect">
            <a:avLst/>
          </a:prstGeom>
        </p:spPr>
        <p:txBody>
          <a:bodyPr spcFirstLastPara="1" wrap="square" lIns="91425" tIns="91425" rIns="91425" bIns="91425" anchor="t" anchorCtr="0">
            <a:noAutofit/>
          </a:bodyPr>
          <a:lstStyle>
            <a:lvl1pPr lvl="0" algn="ctr">
              <a:spcBef>
                <a:spcPts val="0"/>
              </a:spcBef>
              <a:spcAft>
                <a:spcPts val="0"/>
              </a:spcAft>
              <a:buSzPts val="2200"/>
              <a:buFont typeface="Hammersmith One"/>
              <a:buNone/>
              <a:defRPr sz="2200" b="1">
                <a:solidFill>
                  <a:schemeClr val="dk1"/>
                </a:solidFill>
                <a:latin typeface="Hammersmith One"/>
                <a:ea typeface="Hammersmith One"/>
                <a:cs typeface="Hammersmith One"/>
                <a:sym typeface="Hammersmith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subtitle style</a:t>
            </a:r>
            <a:endParaRPr/>
          </a:p>
        </p:txBody>
      </p:sp>
      <p:sp>
        <p:nvSpPr>
          <p:cNvPr id="104" name="Google Shape;104;p5"/>
          <p:cNvSpPr txBox="1">
            <a:spLocks noGrp="1"/>
          </p:cNvSpPr>
          <p:nvPr>
            <p:ph type="subTitle" idx="4"/>
          </p:nvPr>
        </p:nvSpPr>
        <p:spPr>
          <a:xfrm>
            <a:off x="5071000" y="2221467"/>
            <a:ext cx="2954400" cy="62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Font typeface="Hammersmith One"/>
              <a:buNone/>
              <a:defRPr sz="2200" b="1">
                <a:solidFill>
                  <a:schemeClr val="dk1"/>
                </a:solidFill>
                <a:latin typeface="Hammersmith One"/>
                <a:ea typeface="Hammersmith One"/>
                <a:cs typeface="Hammersmith One"/>
                <a:sym typeface="Hammersmith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Click to edit Master subtitle style</a:t>
            </a:r>
            <a:endParaRPr/>
          </a:p>
        </p:txBody>
      </p:sp>
      <p:sp>
        <p:nvSpPr>
          <p:cNvPr id="105" name="Google Shape;105;p5"/>
          <p:cNvSpPr/>
          <p:nvPr/>
        </p:nvSpPr>
        <p:spPr>
          <a:xfrm rot="-1390808" flipH="1">
            <a:off x="4052076" y="3759867"/>
            <a:ext cx="1938821" cy="4407445"/>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018"/>
        <p:cNvGrpSpPr/>
        <p:nvPr/>
      </p:nvGrpSpPr>
      <p:grpSpPr>
        <a:xfrm>
          <a:off x="0" y="0"/>
          <a:ext cx="0" cy="0"/>
          <a:chOff x="0" y="0"/>
          <a:chExt cx="0" cy="0"/>
        </a:xfrm>
      </p:grpSpPr>
      <p:sp>
        <p:nvSpPr>
          <p:cNvPr id="1019" name="Google Shape;1019;p41"/>
          <p:cNvSpPr/>
          <p:nvPr/>
        </p:nvSpPr>
        <p:spPr>
          <a:xfrm rot="-455554">
            <a:off x="6637849" y="-168911"/>
            <a:ext cx="3253668" cy="7307684"/>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rgbClr val="A0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0" name="Google Shape;1020;p41"/>
          <p:cNvSpPr/>
          <p:nvPr/>
        </p:nvSpPr>
        <p:spPr>
          <a:xfrm rot="-7977677">
            <a:off x="5369058" y="2268660"/>
            <a:ext cx="2135503" cy="1536805"/>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1" name="Google Shape;1021;p41"/>
          <p:cNvSpPr/>
          <p:nvPr/>
        </p:nvSpPr>
        <p:spPr>
          <a:xfrm rot="8880872">
            <a:off x="-2066784" y="-286448"/>
            <a:ext cx="4047011" cy="3320112"/>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2" name="Google Shape;1022;p41"/>
          <p:cNvSpPr txBox="1">
            <a:spLocks noGrp="1"/>
          </p:cNvSpPr>
          <p:nvPr>
            <p:ph type="title"/>
          </p:nvPr>
        </p:nvSpPr>
        <p:spPr>
          <a:xfrm>
            <a:off x="713225" y="704200"/>
            <a:ext cx="77175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rPr lang="en-US"/>
              <a:t>Click to edit Master title style</a:t>
            </a:r>
            <a:endParaRPr/>
          </a:p>
        </p:txBody>
      </p:sp>
      <p:sp>
        <p:nvSpPr>
          <p:cNvPr id="1023" name="Google Shape;1023;p41"/>
          <p:cNvSpPr txBox="1">
            <a:spLocks noGrp="1"/>
          </p:cNvSpPr>
          <p:nvPr>
            <p:ph type="subTitle" idx="1"/>
          </p:nvPr>
        </p:nvSpPr>
        <p:spPr>
          <a:xfrm>
            <a:off x="713225" y="1557433"/>
            <a:ext cx="4989900" cy="4575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Char char="●"/>
              <a:defRPr sz="1600" b="1"/>
            </a:lvl1pPr>
            <a:lvl2pPr lvl="1" rtl="0">
              <a:spcBef>
                <a:spcPts val="0"/>
              </a:spcBef>
              <a:spcAft>
                <a:spcPts val="0"/>
              </a:spcAft>
              <a:buClr>
                <a:schemeClr val="lt1"/>
              </a:buClr>
              <a:buSzPts val="1000"/>
              <a:buFont typeface="Anaheim"/>
              <a:buChar char="○"/>
              <a:defRPr/>
            </a:lvl2pPr>
            <a:lvl3pPr lvl="2" rtl="0">
              <a:spcBef>
                <a:spcPts val="0"/>
              </a:spcBef>
              <a:spcAft>
                <a:spcPts val="0"/>
              </a:spcAft>
              <a:buClr>
                <a:schemeClr val="lt1"/>
              </a:buClr>
              <a:buSzPts val="1000"/>
              <a:buFont typeface="Anaheim"/>
              <a:buChar char="■"/>
              <a:defRPr/>
            </a:lvl3pPr>
            <a:lvl4pPr lvl="3" rtl="0">
              <a:spcBef>
                <a:spcPts val="0"/>
              </a:spcBef>
              <a:spcAft>
                <a:spcPts val="0"/>
              </a:spcAft>
              <a:buClr>
                <a:schemeClr val="lt1"/>
              </a:buClr>
              <a:buSzPts val="1000"/>
              <a:buFont typeface="Anaheim"/>
              <a:buChar char="●"/>
              <a:defRPr/>
            </a:lvl4pPr>
            <a:lvl5pPr lvl="4" rtl="0">
              <a:spcBef>
                <a:spcPts val="0"/>
              </a:spcBef>
              <a:spcAft>
                <a:spcPts val="0"/>
              </a:spcAft>
              <a:buClr>
                <a:schemeClr val="lt1"/>
              </a:buClr>
              <a:buSzPts val="1000"/>
              <a:buFont typeface="Anaheim"/>
              <a:buChar char="○"/>
              <a:defRPr/>
            </a:lvl5pPr>
            <a:lvl6pPr lvl="5" rtl="0">
              <a:spcBef>
                <a:spcPts val="0"/>
              </a:spcBef>
              <a:spcAft>
                <a:spcPts val="0"/>
              </a:spcAft>
              <a:buClr>
                <a:schemeClr val="lt1"/>
              </a:buClr>
              <a:buSzPts val="1000"/>
              <a:buFont typeface="Anaheim"/>
              <a:buChar char="■"/>
              <a:defRPr/>
            </a:lvl6pPr>
            <a:lvl7pPr lvl="6" rtl="0">
              <a:spcBef>
                <a:spcPts val="0"/>
              </a:spcBef>
              <a:spcAft>
                <a:spcPts val="0"/>
              </a:spcAft>
              <a:buClr>
                <a:schemeClr val="lt1"/>
              </a:buClr>
              <a:buSzPts val="1000"/>
              <a:buFont typeface="Anaheim"/>
              <a:buChar char="●"/>
              <a:defRPr/>
            </a:lvl7pPr>
            <a:lvl8pPr lvl="7" rtl="0">
              <a:spcBef>
                <a:spcPts val="0"/>
              </a:spcBef>
              <a:spcAft>
                <a:spcPts val="0"/>
              </a:spcAft>
              <a:buClr>
                <a:schemeClr val="lt1"/>
              </a:buClr>
              <a:buSzPts val="1000"/>
              <a:buFont typeface="Anaheim"/>
              <a:buChar char="○"/>
              <a:defRPr/>
            </a:lvl8pPr>
            <a:lvl9pPr lvl="8" rtl="0">
              <a:spcBef>
                <a:spcPts val="0"/>
              </a:spcBef>
              <a:spcAft>
                <a:spcPts val="0"/>
              </a:spcAft>
              <a:buClr>
                <a:schemeClr val="lt1"/>
              </a:buClr>
              <a:buSzPts val="1000"/>
              <a:buFont typeface="Anaheim"/>
              <a:buChar char="■"/>
              <a:defRPr/>
            </a:lvl9pPr>
          </a:lstStyle>
          <a:p>
            <a:r>
              <a:rPr lang="en-US"/>
              <a:t>Click to edit Master subtitle style</a:t>
            </a:r>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024"/>
        <p:cNvGrpSpPr/>
        <p:nvPr/>
      </p:nvGrpSpPr>
      <p:grpSpPr>
        <a:xfrm>
          <a:off x="0" y="0"/>
          <a:ext cx="0" cy="0"/>
          <a:chOff x="0" y="0"/>
          <a:chExt cx="0" cy="0"/>
        </a:xfrm>
      </p:grpSpPr>
      <p:sp>
        <p:nvSpPr>
          <p:cNvPr id="1025" name="Google Shape;1025;p42"/>
          <p:cNvSpPr/>
          <p:nvPr/>
        </p:nvSpPr>
        <p:spPr>
          <a:xfrm rot="-4971949">
            <a:off x="-2736172" y="-635839"/>
            <a:ext cx="6063585" cy="4131091"/>
          </a:xfrm>
          <a:custGeom>
            <a:avLst/>
            <a:gdLst/>
            <a:ahLst/>
            <a:cxnLst/>
            <a:rect l="l" t="t" r="r" b="b"/>
            <a:pathLst>
              <a:path w="65181" h="59210" extrusionOk="0">
                <a:moveTo>
                  <a:pt x="23617" y="9808"/>
                </a:moveTo>
                <a:cubicBezTo>
                  <a:pt x="25785" y="15712"/>
                  <a:pt x="27153" y="21883"/>
                  <a:pt x="35092" y="17079"/>
                </a:cubicBezTo>
                <a:cubicBezTo>
                  <a:pt x="42998" y="12309"/>
                  <a:pt x="55740" y="12376"/>
                  <a:pt x="59276" y="17546"/>
                </a:cubicBezTo>
                <a:cubicBezTo>
                  <a:pt x="62812" y="22717"/>
                  <a:pt x="56140" y="30055"/>
                  <a:pt x="55940" y="36393"/>
                </a:cubicBezTo>
                <a:cubicBezTo>
                  <a:pt x="55740" y="42731"/>
                  <a:pt x="65180" y="49603"/>
                  <a:pt x="57741" y="54406"/>
                </a:cubicBezTo>
                <a:cubicBezTo>
                  <a:pt x="50303" y="59210"/>
                  <a:pt x="31556" y="57108"/>
                  <a:pt x="33224" y="47535"/>
                </a:cubicBezTo>
                <a:cubicBezTo>
                  <a:pt x="34892" y="37928"/>
                  <a:pt x="25719" y="35026"/>
                  <a:pt x="17579" y="31256"/>
                </a:cubicBezTo>
                <a:cubicBezTo>
                  <a:pt x="9440" y="27520"/>
                  <a:pt x="0" y="13744"/>
                  <a:pt x="7706" y="6872"/>
                </a:cubicBezTo>
                <a:cubicBezTo>
                  <a:pt x="15411" y="1"/>
                  <a:pt x="21449" y="3870"/>
                  <a:pt x="23617" y="980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 name="Google Shape;1026;p42"/>
          <p:cNvGrpSpPr/>
          <p:nvPr/>
        </p:nvGrpSpPr>
        <p:grpSpPr>
          <a:xfrm flipH="1">
            <a:off x="6866681" y="-107249"/>
            <a:ext cx="2277317" cy="7072503"/>
            <a:chOff x="224725" y="566950"/>
            <a:chExt cx="1850875" cy="4311100"/>
          </a:xfrm>
        </p:grpSpPr>
        <p:sp>
          <p:nvSpPr>
            <p:cNvPr id="1027" name="Google Shape;1027;p42"/>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8" name="Google Shape;1028;p42"/>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9" name="Google Shape;1029;p42"/>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0" name="Google Shape;1030;p42"/>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1" name="Google Shape;1031;p42"/>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2" name="Google Shape;1032;p42"/>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3" name="Google Shape;1033;p42"/>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4" name="Google Shape;1034;p42"/>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5" name="Google Shape;1035;p42"/>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6" name="Google Shape;1036;p42"/>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7" name="Google Shape;1037;p42"/>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8" name="Google Shape;1038;p42"/>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9" name="Google Shape;1039;p42"/>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0" name="Google Shape;1040;p42"/>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1" name="Google Shape;1041;p42"/>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2" name="Google Shape;1042;p42"/>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3" name="Google Shape;1043;p42"/>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4" name="Google Shape;1044;p42"/>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5" name="Google Shape;1045;p42"/>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6" name="Google Shape;1046;p42"/>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7" name="Google Shape;1047;p42"/>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8" name="Google Shape;1048;p42"/>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9" name="Google Shape;1049;p42"/>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0" name="Google Shape;1050;p42"/>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051" name="Google Shape;1051;p42"/>
          <p:cNvSpPr/>
          <p:nvPr/>
        </p:nvSpPr>
        <p:spPr>
          <a:xfrm rot="250550" flipH="1">
            <a:off x="838717" y="4146943"/>
            <a:ext cx="5950574" cy="488141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2" name="Google Shape;1052;p42"/>
          <p:cNvSpPr txBox="1">
            <a:spLocks noGrp="1"/>
          </p:cNvSpPr>
          <p:nvPr>
            <p:ph type="title"/>
          </p:nvPr>
        </p:nvSpPr>
        <p:spPr>
          <a:xfrm>
            <a:off x="713225" y="704200"/>
            <a:ext cx="77175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rPr lang="en-US"/>
              <a:t>Click to edit Master title style</a:t>
            </a:r>
            <a:endParaRPr/>
          </a:p>
        </p:txBody>
      </p:sp>
      <p:sp>
        <p:nvSpPr>
          <p:cNvPr id="1053" name="Google Shape;1053;p42"/>
          <p:cNvSpPr txBox="1">
            <a:spLocks noGrp="1"/>
          </p:cNvSpPr>
          <p:nvPr>
            <p:ph type="subTitle" idx="1"/>
          </p:nvPr>
        </p:nvSpPr>
        <p:spPr>
          <a:xfrm>
            <a:off x="713225" y="2703200"/>
            <a:ext cx="3402600" cy="1451600"/>
          </a:xfrm>
          <a:prstGeom prst="rect">
            <a:avLst/>
          </a:prstGeom>
        </p:spPr>
        <p:txBody>
          <a:bodyPr spcFirstLastPara="1" wrap="square" lIns="91425" tIns="91425" rIns="91425" bIns="91425" anchor="ctr" anchorCtr="0">
            <a:noAutofit/>
          </a:bodyPr>
          <a:lstStyle>
            <a:lvl1pPr lvl="0">
              <a:spcBef>
                <a:spcPts val="0"/>
              </a:spcBef>
              <a:spcAft>
                <a:spcPts val="0"/>
              </a:spcAft>
              <a:buSzPts val="1600"/>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subtitle style</a:t>
            </a:r>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054"/>
        <p:cNvGrpSpPr/>
        <p:nvPr/>
      </p:nvGrpSpPr>
      <p:grpSpPr>
        <a:xfrm>
          <a:off x="0" y="0"/>
          <a:ext cx="0" cy="0"/>
          <a:chOff x="0" y="0"/>
          <a:chExt cx="0" cy="0"/>
        </a:xfrm>
      </p:grpSpPr>
      <p:grpSp>
        <p:nvGrpSpPr>
          <p:cNvPr id="2" name="Google Shape;1055;p43"/>
          <p:cNvGrpSpPr/>
          <p:nvPr/>
        </p:nvGrpSpPr>
        <p:grpSpPr>
          <a:xfrm>
            <a:off x="4789682" y="4364221"/>
            <a:ext cx="2304462" cy="3058492"/>
            <a:chOff x="2414491" y="671177"/>
            <a:chExt cx="1830972" cy="1822411"/>
          </a:xfrm>
        </p:grpSpPr>
        <p:sp>
          <p:nvSpPr>
            <p:cNvPr id="1056" name="Google Shape;1056;p43"/>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7" name="Google Shape;1057;p43"/>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8" name="Google Shape;1058;p43"/>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9" name="Google Shape;1059;p43"/>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0" name="Google Shape;1060;p43"/>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1" name="Google Shape;1061;p43"/>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2" name="Google Shape;1062;p43"/>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3" name="Google Shape;1063;p43"/>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4" name="Google Shape;1064;p43"/>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5" name="Google Shape;1065;p43"/>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6" name="Google Shape;1066;p43"/>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7" name="Google Shape;1067;p43"/>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8" name="Google Shape;1068;p43"/>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9" name="Google Shape;1069;p43"/>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0" name="Google Shape;1070;p43"/>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1" name="Google Shape;1071;p43"/>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2" name="Google Shape;1072;p43"/>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3" name="Google Shape;1073;p43"/>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4" name="Google Shape;1074;p43"/>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5" name="Google Shape;1075;p43"/>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6" name="Google Shape;1076;p43"/>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7" name="Google Shape;1077;p43"/>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8" name="Google Shape;1078;p43"/>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9" name="Google Shape;1079;p43"/>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0" name="Google Shape;1080;p43"/>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1" name="Google Shape;1081;p43"/>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2" name="Google Shape;1082;p43"/>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3" name="Google Shape;1083;p43"/>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4" name="Google Shape;1084;p43"/>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5" name="Google Shape;1085;p43"/>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6" name="Google Shape;1086;p43"/>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7" name="Google Shape;1087;p43"/>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8" name="Google Shape;1088;p43"/>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9" name="Google Shape;1089;p43"/>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090" name="Google Shape;1090;p43"/>
          <p:cNvSpPr/>
          <p:nvPr/>
        </p:nvSpPr>
        <p:spPr>
          <a:xfrm rot="-919010">
            <a:off x="6732143" y="-495357"/>
            <a:ext cx="3397275" cy="4510919"/>
          </a:xfrm>
          <a:custGeom>
            <a:avLst/>
            <a:gdLst/>
            <a:ahLst/>
            <a:cxnLst/>
            <a:rect l="l" t="t" r="r" b="b"/>
            <a:pathLst>
              <a:path w="48235" h="48035" extrusionOk="0">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1" name="Google Shape;1091;p43"/>
          <p:cNvSpPr/>
          <p:nvPr/>
        </p:nvSpPr>
        <p:spPr>
          <a:xfrm rot="-5620636">
            <a:off x="-1599095" y="2600313"/>
            <a:ext cx="3988908" cy="2870601"/>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2" name="Google Shape;1092;p43"/>
          <p:cNvSpPr txBox="1">
            <a:spLocks noGrp="1"/>
          </p:cNvSpPr>
          <p:nvPr>
            <p:ph type="title"/>
          </p:nvPr>
        </p:nvSpPr>
        <p:spPr>
          <a:xfrm>
            <a:off x="713225" y="704200"/>
            <a:ext cx="77175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rPr lang="en-US"/>
              <a:t>Click to edit Master title style</a:t>
            </a:r>
            <a:endParaRPr/>
          </a:p>
        </p:txBody>
      </p:sp>
      <p:sp>
        <p:nvSpPr>
          <p:cNvPr id="1093" name="Google Shape;1093;p43"/>
          <p:cNvSpPr txBox="1">
            <a:spLocks noGrp="1"/>
          </p:cNvSpPr>
          <p:nvPr>
            <p:ph type="subTitle" idx="1"/>
          </p:nvPr>
        </p:nvSpPr>
        <p:spPr>
          <a:xfrm>
            <a:off x="5028175" y="2703200"/>
            <a:ext cx="3402600" cy="145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6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Click to edit Master subtitle style</a:t>
            </a:r>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1094"/>
        <p:cNvGrpSpPr/>
        <p:nvPr/>
      </p:nvGrpSpPr>
      <p:grpSpPr>
        <a:xfrm>
          <a:off x="0" y="0"/>
          <a:ext cx="0" cy="0"/>
          <a:chOff x="0" y="0"/>
          <a:chExt cx="0" cy="0"/>
        </a:xfrm>
      </p:grpSpPr>
      <p:sp>
        <p:nvSpPr>
          <p:cNvPr id="1095" name="Google Shape;1095;p44"/>
          <p:cNvSpPr/>
          <p:nvPr/>
        </p:nvSpPr>
        <p:spPr>
          <a:xfrm>
            <a:off x="4260425" y="2609460"/>
            <a:ext cx="1774800" cy="2366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6" name="Google Shape;1096;p44"/>
          <p:cNvSpPr/>
          <p:nvPr/>
        </p:nvSpPr>
        <p:spPr>
          <a:xfrm rot="-4971949">
            <a:off x="5895204" y="3175661"/>
            <a:ext cx="6063585" cy="4131091"/>
          </a:xfrm>
          <a:custGeom>
            <a:avLst/>
            <a:gdLst/>
            <a:ahLst/>
            <a:cxnLst/>
            <a:rect l="l" t="t" r="r" b="b"/>
            <a:pathLst>
              <a:path w="65181" h="59210" extrusionOk="0">
                <a:moveTo>
                  <a:pt x="23617" y="9808"/>
                </a:moveTo>
                <a:cubicBezTo>
                  <a:pt x="25785" y="15712"/>
                  <a:pt x="27153" y="21883"/>
                  <a:pt x="35092" y="17079"/>
                </a:cubicBezTo>
                <a:cubicBezTo>
                  <a:pt x="42998" y="12309"/>
                  <a:pt x="55740" y="12376"/>
                  <a:pt x="59276" y="17546"/>
                </a:cubicBezTo>
                <a:cubicBezTo>
                  <a:pt x="62812" y="22717"/>
                  <a:pt x="56140" y="30055"/>
                  <a:pt x="55940" y="36393"/>
                </a:cubicBezTo>
                <a:cubicBezTo>
                  <a:pt x="55740" y="42731"/>
                  <a:pt x="65180" y="49603"/>
                  <a:pt x="57741" y="54406"/>
                </a:cubicBezTo>
                <a:cubicBezTo>
                  <a:pt x="50303" y="59210"/>
                  <a:pt x="31556" y="57108"/>
                  <a:pt x="33224" y="47535"/>
                </a:cubicBezTo>
                <a:cubicBezTo>
                  <a:pt x="34892" y="37928"/>
                  <a:pt x="25719" y="35026"/>
                  <a:pt x="17579" y="31256"/>
                </a:cubicBezTo>
                <a:cubicBezTo>
                  <a:pt x="9440" y="27520"/>
                  <a:pt x="0" y="13744"/>
                  <a:pt x="7706" y="6872"/>
                </a:cubicBezTo>
                <a:cubicBezTo>
                  <a:pt x="15411" y="1"/>
                  <a:pt x="21449" y="3870"/>
                  <a:pt x="23617" y="980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7" name="Google Shape;1097;p44"/>
          <p:cNvSpPr/>
          <p:nvPr/>
        </p:nvSpPr>
        <p:spPr>
          <a:xfrm rot="7019959" flipH="1">
            <a:off x="-1636668" y="-1354966"/>
            <a:ext cx="5396136" cy="2490011"/>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8" name="Google Shape;1098;p44"/>
          <p:cNvSpPr txBox="1">
            <a:spLocks noGrp="1"/>
          </p:cNvSpPr>
          <p:nvPr>
            <p:ph type="title"/>
          </p:nvPr>
        </p:nvSpPr>
        <p:spPr>
          <a:xfrm>
            <a:off x="713225" y="704200"/>
            <a:ext cx="77175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rPr lang="en-US"/>
              <a:t>Click to edit Master title style</a:t>
            </a:r>
            <a:endParaRPr/>
          </a:p>
        </p:txBody>
      </p:sp>
      <p:sp>
        <p:nvSpPr>
          <p:cNvPr id="1099" name="Google Shape;1099;p44"/>
          <p:cNvSpPr txBox="1">
            <a:spLocks noGrp="1"/>
          </p:cNvSpPr>
          <p:nvPr>
            <p:ph type="subTitle" idx="1"/>
          </p:nvPr>
        </p:nvSpPr>
        <p:spPr>
          <a:xfrm>
            <a:off x="713225" y="2703200"/>
            <a:ext cx="3402600" cy="14516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Click to edit Master subtitle style</a:t>
            </a:r>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1100"/>
        <p:cNvGrpSpPr/>
        <p:nvPr/>
      </p:nvGrpSpPr>
      <p:grpSpPr>
        <a:xfrm>
          <a:off x="0" y="0"/>
          <a:ext cx="0" cy="0"/>
          <a:chOff x="0" y="0"/>
          <a:chExt cx="0" cy="0"/>
        </a:xfrm>
      </p:grpSpPr>
      <p:sp>
        <p:nvSpPr>
          <p:cNvPr id="1101" name="Google Shape;1101;p45"/>
          <p:cNvSpPr/>
          <p:nvPr/>
        </p:nvSpPr>
        <p:spPr>
          <a:xfrm rot="-4971949">
            <a:off x="5741504" y="1604595"/>
            <a:ext cx="6063585" cy="4131091"/>
          </a:xfrm>
          <a:custGeom>
            <a:avLst/>
            <a:gdLst/>
            <a:ahLst/>
            <a:cxnLst/>
            <a:rect l="l" t="t" r="r" b="b"/>
            <a:pathLst>
              <a:path w="65181" h="59210" extrusionOk="0">
                <a:moveTo>
                  <a:pt x="23617" y="9808"/>
                </a:moveTo>
                <a:cubicBezTo>
                  <a:pt x="25785" y="15712"/>
                  <a:pt x="27153" y="21883"/>
                  <a:pt x="35092" y="17079"/>
                </a:cubicBezTo>
                <a:cubicBezTo>
                  <a:pt x="42998" y="12309"/>
                  <a:pt x="55740" y="12376"/>
                  <a:pt x="59276" y="17546"/>
                </a:cubicBezTo>
                <a:cubicBezTo>
                  <a:pt x="62812" y="22717"/>
                  <a:pt x="56140" y="30055"/>
                  <a:pt x="55940" y="36393"/>
                </a:cubicBezTo>
                <a:cubicBezTo>
                  <a:pt x="55740" y="42731"/>
                  <a:pt x="65180" y="49603"/>
                  <a:pt x="57741" y="54406"/>
                </a:cubicBezTo>
                <a:cubicBezTo>
                  <a:pt x="50303" y="59210"/>
                  <a:pt x="31556" y="57108"/>
                  <a:pt x="33224" y="47535"/>
                </a:cubicBezTo>
                <a:cubicBezTo>
                  <a:pt x="34892" y="37928"/>
                  <a:pt x="25719" y="35026"/>
                  <a:pt x="17579" y="31256"/>
                </a:cubicBezTo>
                <a:cubicBezTo>
                  <a:pt x="9440" y="27520"/>
                  <a:pt x="0" y="13744"/>
                  <a:pt x="7706" y="6872"/>
                </a:cubicBezTo>
                <a:cubicBezTo>
                  <a:pt x="15411" y="1"/>
                  <a:pt x="21449" y="3870"/>
                  <a:pt x="23617" y="98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2" name="Google Shape;1102;p45"/>
          <p:cNvSpPr/>
          <p:nvPr/>
        </p:nvSpPr>
        <p:spPr>
          <a:xfrm rot="9475593">
            <a:off x="-1974698" y="-594769"/>
            <a:ext cx="4047145" cy="3319932"/>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3" name="Google Shape;1103;p45"/>
          <p:cNvSpPr txBox="1">
            <a:spLocks noGrp="1"/>
          </p:cNvSpPr>
          <p:nvPr>
            <p:ph type="title"/>
          </p:nvPr>
        </p:nvSpPr>
        <p:spPr>
          <a:xfrm>
            <a:off x="713225" y="704200"/>
            <a:ext cx="77175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rPr lang="en-US"/>
              <a:t>Click to edit Master title style</a:t>
            </a:r>
            <a:endParaRPr/>
          </a:p>
        </p:txBody>
      </p:sp>
      <p:sp>
        <p:nvSpPr>
          <p:cNvPr id="1104" name="Google Shape;1104;p45"/>
          <p:cNvSpPr txBox="1">
            <a:spLocks noGrp="1"/>
          </p:cNvSpPr>
          <p:nvPr>
            <p:ph type="subTitle" idx="1"/>
          </p:nvPr>
        </p:nvSpPr>
        <p:spPr>
          <a:xfrm>
            <a:off x="713225" y="1557433"/>
            <a:ext cx="6264300" cy="4575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Char char="●"/>
              <a:defRPr sz="1600"/>
            </a:lvl1pPr>
            <a:lvl2pPr lvl="1" rtl="0">
              <a:spcBef>
                <a:spcPts val="0"/>
              </a:spcBef>
              <a:spcAft>
                <a:spcPts val="0"/>
              </a:spcAft>
              <a:buClr>
                <a:schemeClr val="lt1"/>
              </a:buClr>
              <a:buSzPts val="1000"/>
              <a:buFont typeface="Anaheim"/>
              <a:buChar char="○"/>
              <a:defRPr/>
            </a:lvl2pPr>
            <a:lvl3pPr lvl="2" rtl="0">
              <a:spcBef>
                <a:spcPts val="0"/>
              </a:spcBef>
              <a:spcAft>
                <a:spcPts val="0"/>
              </a:spcAft>
              <a:buClr>
                <a:schemeClr val="lt1"/>
              </a:buClr>
              <a:buSzPts val="1000"/>
              <a:buFont typeface="Anaheim"/>
              <a:buChar char="■"/>
              <a:defRPr/>
            </a:lvl3pPr>
            <a:lvl4pPr lvl="3" rtl="0">
              <a:spcBef>
                <a:spcPts val="0"/>
              </a:spcBef>
              <a:spcAft>
                <a:spcPts val="0"/>
              </a:spcAft>
              <a:buClr>
                <a:schemeClr val="lt1"/>
              </a:buClr>
              <a:buSzPts val="1000"/>
              <a:buFont typeface="Anaheim"/>
              <a:buChar char="●"/>
              <a:defRPr/>
            </a:lvl4pPr>
            <a:lvl5pPr lvl="4" rtl="0">
              <a:spcBef>
                <a:spcPts val="0"/>
              </a:spcBef>
              <a:spcAft>
                <a:spcPts val="0"/>
              </a:spcAft>
              <a:buClr>
                <a:schemeClr val="lt1"/>
              </a:buClr>
              <a:buSzPts val="1000"/>
              <a:buFont typeface="Anaheim"/>
              <a:buChar char="○"/>
              <a:defRPr/>
            </a:lvl5pPr>
            <a:lvl6pPr lvl="5" rtl="0">
              <a:spcBef>
                <a:spcPts val="0"/>
              </a:spcBef>
              <a:spcAft>
                <a:spcPts val="0"/>
              </a:spcAft>
              <a:buClr>
                <a:schemeClr val="lt1"/>
              </a:buClr>
              <a:buSzPts val="1000"/>
              <a:buFont typeface="Anaheim"/>
              <a:buChar char="■"/>
              <a:defRPr/>
            </a:lvl6pPr>
            <a:lvl7pPr lvl="6" rtl="0">
              <a:spcBef>
                <a:spcPts val="0"/>
              </a:spcBef>
              <a:spcAft>
                <a:spcPts val="0"/>
              </a:spcAft>
              <a:buClr>
                <a:schemeClr val="lt1"/>
              </a:buClr>
              <a:buSzPts val="1000"/>
              <a:buFont typeface="Anaheim"/>
              <a:buChar char="●"/>
              <a:defRPr/>
            </a:lvl7pPr>
            <a:lvl8pPr lvl="7" rtl="0">
              <a:spcBef>
                <a:spcPts val="0"/>
              </a:spcBef>
              <a:spcAft>
                <a:spcPts val="0"/>
              </a:spcAft>
              <a:buClr>
                <a:schemeClr val="lt1"/>
              </a:buClr>
              <a:buSzPts val="1000"/>
              <a:buFont typeface="Anaheim"/>
              <a:buChar char="○"/>
              <a:defRPr/>
            </a:lvl8pPr>
            <a:lvl9pPr lvl="8" rtl="0">
              <a:spcBef>
                <a:spcPts val="0"/>
              </a:spcBef>
              <a:spcAft>
                <a:spcPts val="0"/>
              </a:spcAft>
              <a:buClr>
                <a:schemeClr val="lt1"/>
              </a:buClr>
              <a:buSzPts val="1000"/>
              <a:buFont typeface="Anaheim"/>
              <a:buChar char="■"/>
              <a:defRPr/>
            </a:lvl9pPr>
          </a:lstStyle>
          <a:p>
            <a:r>
              <a:rPr lang="en-US"/>
              <a:t>Click to edit Master subtitle style</a:t>
            </a:r>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1105"/>
        <p:cNvGrpSpPr/>
        <p:nvPr/>
      </p:nvGrpSpPr>
      <p:grpSpPr>
        <a:xfrm>
          <a:off x="0" y="0"/>
          <a:ext cx="0" cy="0"/>
          <a:chOff x="0" y="0"/>
          <a:chExt cx="0" cy="0"/>
        </a:xfrm>
      </p:grpSpPr>
      <p:sp>
        <p:nvSpPr>
          <p:cNvPr id="1106" name="Google Shape;1106;p46"/>
          <p:cNvSpPr/>
          <p:nvPr/>
        </p:nvSpPr>
        <p:spPr>
          <a:xfrm rot="-5400000" flipH="1">
            <a:off x="5233856" y="2788532"/>
            <a:ext cx="6542176" cy="3196913"/>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7" name="Google Shape;1107;p46"/>
          <p:cNvSpPr/>
          <p:nvPr/>
        </p:nvSpPr>
        <p:spPr>
          <a:xfrm>
            <a:off x="-749900" y="4098560"/>
            <a:ext cx="1774800" cy="2366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 name="Google Shape;1108;p46"/>
          <p:cNvGrpSpPr/>
          <p:nvPr/>
        </p:nvGrpSpPr>
        <p:grpSpPr>
          <a:xfrm rot="10800000">
            <a:off x="6204525" y="1659193"/>
            <a:ext cx="1696762" cy="2251771"/>
            <a:chOff x="2414491" y="671177"/>
            <a:chExt cx="1830972" cy="1822411"/>
          </a:xfrm>
        </p:grpSpPr>
        <p:sp>
          <p:nvSpPr>
            <p:cNvPr id="1109" name="Google Shape;1109;p46"/>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0" name="Google Shape;1110;p46"/>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1" name="Google Shape;1111;p46"/>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2" name="Google Shape;1112;p46"/>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3" name="Google Shape;1113;p46"/>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4" name="Google Shape;1114;p46"/>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5" name="Google Shape;1115;p46"/>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6" name="Google Shape;1116;p46"/>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7" name="Google Shape;1117;p46"/>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8" name="Google Shape;1118;p46"/>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9" name="Google Shape;1119;p46"/>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0" name="Google Shape;1120;p46"/>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1" name="Google Shape;1121;p46"/>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2" name="Google Shape;1122;p46"/>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3" name="Google Shape;1123;p46"/>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4" name="Google Shape;1124;p46"/>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5" name="Google Shape;1125;p46"/>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6" name="Google Shape;1126;p46"/>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7" name="Google Shape;1127;p46"/>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8" name="Google Shape;1128;p46"/>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9" name="Google Shape;1129;p46"/>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0" name="Google Shape;1130;p46"/>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1" name="Google Shape;1131;p46"/>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2" name="Google Shape;1132;p46"/>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3" name="Google Shape;1133;p46"/>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4" name="Google Shape;1134;p46"/>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5" name="Google Shape;1135;p46"/>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6" name="Google Shape;1136;p46"/>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7" name="Google Shape;1137;p46"/>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8" name="Google Shape;1138;p46"/>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9" name="Google Shape;1139;p46"/>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0" name="Google Shape;1140;p46"/>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1" name="Google Shape;1141;p46"/>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2" name="Google Shape;1142;p46"/>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143" name="Google Shape;1143;p46"/>
          <p:cNvSpPr txBox="1">
            <a:spLocks noGrp="1"/>
          </p:cNvSpPr>
          <p:nvPr>
            <p:ph type="title"/>
          </p:nvPr>
        </p:nvSpPr>
        <p:spPr>
          <a:xfrm>
            <a:off x="713225" y="704200"/>
            <a:ext cx="77175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rPr lang="en-US"/>
              <a:t>Click to edit Master title style</a:t>
            </a:r>
            <a:endParaRPr/>
          </a:p>
        </p:txBody>
      </p:sp>
      <p:sp>
        <p:nvSpPr>
          <p:cNvPr id="1144" name="Google Shape;1144;p46"/>
          <p:cNvSpPr txBox="1">
            <a:spLocks noGrp="1"/>
          </p:cNvSpPr>
          <p:nvPr>
            <p:ph type="subTitle" idx="1"/>
          </p:nvPr>
        </p:nvSpPr>
        <p:spPr>
          <a:xfrm>
            <a:off x="713225" y="1557433"/>
            <a:ext cx="6028800" cy="4575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Char char="●"/>
              <a:defRPr sz="1600"/>
            </a:lvl1pPr>
            <a:lvl2pPr lvl="1" rtl="0">
              <a:spcBef>
                <a:spcPts val="0"/>
              </a:spcBef>
              <a:spcAft>
                <a:spcPts val="0"/>
              </a:spcAft>
              <a:buClr>
                <a:schemeClr val="lt1"/>
              </a:buClr>
              <a:buSzPts val="1000"/>
              <a:buFont typeface="Anaheim"/>
              <a:buChar char="○"/>
              <a:defRPr/>
            </a:lvl2pPr>
            <a:lvl3pPr lvl="2" rtl="0">
              <a:spcBef>
                <a:spcPts val="0"/>
              </a:spcBef>
              <a:spcAft>
                <a:spcPts val="0"/>
              </a:spcAft>
              <a:buClr>
                <a:schemeClr val="lt1"/>
              </a:buClr>
              <a:buSzPts val="1000"/>
              <a:buFont typeface="Anaheim"/>
              <a:buChar char="■"/>
              <a:defRPr/>
            </a:lvl3pPr>
            <a:lvl4pPr lvl="3" rtl="0">
              <a:spcBef>
                <a:spcPts val="0"/>
              </a:spcBef>
              <a:spcAft>
                <a:spcPts val="0"/>
              </a:spcAft>
              <a:buClr>
                <a:schemeClr val="lt1"/>
              </a:buClr>
              <a:buSzPts val="1000"/>
              <a:buFont typeface="Anaheim"/>
              <a:buChar char="●"/>
              <a:defRPr/>
            </a:lvl4pPr>
            <a:lvl5pPr lvl="4" rtl="0">
              <a:spcBef>
                <a:spcPts val="0"/>
              </a:spcBef>
              <a:spcAft>
                <a:spcPts val="0"/>
              </a:spcAft>
              <a:buClr>
                <a:schemeClr val="lt1"/>
              </a:buClr>
              <a:buSzPts val="1000"/>
              <a:buFont typeface="Anaheim"/>
              <a:buChar char="○"/>
              <a:defRPr/>
            </a:lvl5pPr>
            <a:lvl6pPr lvl="5" rtl="0">
              <a:spcBef>
                <a:spcPts val="0"/>
              </a:spcBef>
              <a:spcAft>
                <a:spcPts val="0"/>
              </a:spcAft>
              <a:buClr>
                <a:schemeClr val="lt1"/>
              </a:buClr>
              <a:buSzPts val="1000"/>
              <a:buFont typeface="Anaheim"/>
              <a:buChar char="■"/>
              <a:defRPr/>
            </a:lvl6pPr>
            <a:lvl7pPr lvl="6" rtl="0">
              <a:spcBef>
                <a:spcPts val="0"/>
              </a:spcBef>
              <a:spcAft>
                <a:spcPts val="0"/>
              </a:spcAft>
              <a:buClr>
                <a:schemeClr val="lt1"/>
              </a:buClr>
              <a:buSzPts val="1000"/>
              <a:buFont typeface="Anaheim"/>
              <a:buChar char="●"/>
              <a:defRPr/>
            </a:lvl7pPr>
            <a:lvl8pPr lvl="7" rtl="0">
              <a:spcBef>
                <a:spcPts val="0"/>
              </a:spcBef>
              <a:spcAft>
                <a:spcPts val="0"/>
              </a:spcAft>
              <a:buClr>
                <a:schemeClr val="lt1"/>
              </a:buClr>
              <a:buSzPts val="1000"/>
              <a:buFont typeface="Anaheim"/>
              <a:buChar char="○"/>
              <a:defRPr/>
            </a:lvl8pPr>
            <a:lvl9pPr lvl="8" rtl="0">
              <a:spcBef>
                <a:spcPts val="0"/>
              </a:spcBef>
              <a:spcAft>
                <a:spcPts val="0"/>
              </a:spcAft>
              <a:buClr>
                <a:schemeClr val="lt1"/>
              </a:buClr>
              <a:buSzPts val="1000"/>
              <a:buFont typeface="Anaheim"/>
              <a:buChar char="■"/>
              <a:defRPr/>
            </a:lvl9pPr>
          </a:lstStyle>
          <a:p>
            <a:r>
              <a:rPr lang="en-US"/>
              <a:t>Click to edit Master subtitle style</a:t>
            </a:r>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145"/>
        <p:cNvGrpSpPr/>
        <p:nvPr/>
      </p:nvGrpSpPr>
      <p:grpSpPr>
        <a:xfrm>
          <a:off x="0" y="0"/>
          <a:ext cx="0" cy="0"/>
          <a:chOff x="0" y="0"/>
          <a:chExt cx="0" cy="0"/>
        </a:xfrm>
      </p:grpSpPr>
      <p:sp>
        <p:nvSpPr>
          <p:cNvPr id="1146" name="Google Shape;1146;p47"/>
          <p:cNvSpPr/>
          <p:nvPr/>
        </p:nvSpPr>
        <p:spPr>
          <a:xfrm rot="5716307" flipH="1">
            <a:off x="2627124" y="962133"/>
            <a:ext cx="4012680" cy="5911593"/>
          </a:xfrm>
          <a:custGeom>
            <a:avLst/>
            <a:gdLst/>
            <a:ahLst/>
            <a:cxnLst/>
            <a:rect l="l" t="t" r="r" b="b"/>
            <a:pathLst>
              <a:path w="72386" h="83294" extrusionOk="0">
                <a:moveTo>
                  <a:pt x="50403" y="3137"/>
                </a:moveTo>
                <a:cubicBezTo>
                  <a:pt x="56941" y="6272"/>
                  <a:pt x="64246" y="10108"/>
                  <a:pt x="60711" y="17614"/>
                </a:cubicBezTo>
                <a:cubicBezTo>
                  <a:pt x="57175" y="25119"/>
                  <a:pt x="44632" y="42031"/>
                  <a:pt x="52938" y="45433"/>
                </a:cubicBezTo>
                <a:cubicBezTo>
                  <a:pt x="61211" y="48803"/>
                  <a:pt x="72386" y="48302"/>
                  <a:pt x="71885" y="57942"/>
                </a:cubicBezTo>
                <a:cubicBezTo>
                  <a:pt x="71351" y="67583"/>
                  <a:pt x="54640" y="83294"/>
                  <a:pt x="40096" y="76189"/>
                </a:cubicBezTo>
                <a:cubicBezTo>
                  <a:pt x="25552" y="69084"/>
                  <a:pt x="35359" y="53839"/>
                  <a:pt x="20982" y="50137"/>
                </a:cubicBezTo>
                <a:cubicBezTo>
                  <a:pt x="6605" y="46434"/>
                  <a:pt x="1" y="20916"/>
                  <a:pt x="6939" y="13477"/>
                </a:cubicBezTo>
                <a:cubicBezTo>
                  <a:pt x="13877" y="6039"/>
                  <a:pt x="43865" y="1"/>
                  <a:pt x="50403" y="313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7" name="Google Shape;1147;p47"/>
          <p:cNvSpPr/>
          <p:nvPr/>
        </p:nvSpPr>
        <p:spPr>
          <a:xfrm rot="-1408952">
            <a:off x="7059833" y="-2042738"/>
            <a:ext cx="3561578" cy="5917139"/>
          </a:xfrm>
          <a:custGeom>
            <a:avLst/>
            <a:gdLst/>
            <a:ahLst/>
            <a:cxnLst/>
            <a:rect l="l" t="t" r="r" b="b"/>
            <a:pathLst>
              <a:path w="15146" h="21250" extrusionOk="0">
                <a:moveTo>
                  <a:pt x="2903" y="12143"/>
                </a:moveTo>
                <a:cubicBezTo>
                  <a:pt x="1936" y="10308"/>
                  <a:pt x="234" y="9174"/>
                  <a:pt x="201" y="6972"/>
                </a:cubicBezTo>
                <a:cubicBezTo>
                  <a:pt x="1" y="1"/>
                  <a:pt x="7773" y="1769"/>
                  <a:pt x="11209" y="4637"/>
                </a:cubicBezTo>
                <a:cubicBezTo>
                  <a:pt x="13877" y="6839"/>
                  <a:pt x="15145" y="10208"/>
                  <a:pt x="14178" y="13544"/>
                </a:cubicBezTo>
                <a:cubicBezTo>
                  <a:pt x="13310" y="16379"/>
                  <a:pt x="10141" y="21249"/>
                  <a:pt x="6472" y="20349"/>
                </a:cubicBezTo>
                <a:cubicBezTo>
                  <a:pt x="3203" y="19581"/>
                  <a:pt x="4070" y="14811"/>
                  <a:pt x="3070" y="12476"/>
                </a:cubicBezTo>
                <a:cubicBezTo>
                  <a:pt x="3036" y="12343"/>
                  <a:pt x="2970" y="12243"/>
                  <a:pt x="2903" y="1214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8" name="Google Shape;1148;p47"/>
          <p:cNvSpPr/>
          <p:nvPr/>
        </p:nvSpPr>
        <p:spPr>
          <a:xfrm rot="10800000">
            <a:off x="797253" y="3847983"/>
            <a:ext cx="1774800" cy="23664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 name="Google Shape;1149;p47"/>
          <p:cNvGrpSpPr/>
          <p:nvPr/>
        </p:nvGrpSpPr>
        <p:grpSpPr>
          <a:xfrm rot="10800000">
            <a:off x="162225" y="3019160"/>
            <a:ext cx="1696762" cy="2251771"/>
            <a:chOff x="2414491" y="671177"/>
            <a:chExt cx="1830972" cy="1822411"/>
          </a:xfrm>
        </p:grpSpPr>
        <p:sp>
          <p:nvSpPr>
            <p:cNvPr id="1150" name="Google Shape;1150;p47"/>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1" name="Google Shape;1151;p47"/>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2" name="Google Shape;1152;p47"/>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3" name="Google Shape;1153;p47"/>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4" name="Google Shape;1154;p47"/>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5" name="Google Shape;1155;p47"/>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6" name="Google Shape;1156;p47"/>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7" name="Google Shape;1157;p47"/>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8" name="Google Shape;1158;p47"/>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9" name="Google Shape;1159;p47"/>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0" name="Google Shape;1160;p47"/>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1" name="Google Shape;1161;p47"/>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2" name="Google Shape;1162;p47"/>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3" name="Google Shape;1163;p47"/>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4" name="Google Shape;1164;p47"/>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5" name="Google Shape;1165;p47"/>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6" name="Google Shape;1166;p47"/>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7" name="Google Shape;1167;p47"/>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8" name="Google Shape;1168;p47"/>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9" name="Google Shape;1169;p47"/>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0" name="Google Shape;1170;p47"/>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1" name="Google Shape;1171;p47"/>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2" name="Google Shape;1172;p47"/>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3" name="Google Shape;1173;p47"/>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4" name="Google Shape;1174;p47"/>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5" name="Google Shape;1175;p47"/>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6" name="Google Shape;1176;p47"/>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7" name="Google Shape;1177;p47"/>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8" name="Google Shape;1178;p47"/>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9" name="Google Shape;1179;p47"/>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0" name="Google Shape;1180;p47"/>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1" name="Google Shape;1181;p47"/>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2" name="Google Shape;1182;p47"/>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3" name="Google Shape;1183;p47"/>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184" name="Google Shape;1184;p47"/>
          <p:cNvSpPr/>
          <p:nvPr/>
        </p:nvSpPr>
        <p:spPr>
          <a:xfrm rot="8100000">
            <a:off x="371399" y="-1533889"/>
            <a:ext cx="1938844" cy="4407497"/>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5" name="Google Shape;1185;p47"/>
          <p:cNvSpPr txBox="1">
            <a:spLocks noGrp="1"/>
          </p:cNvSpPr>
          <p:nvPr>
            <p:ph type="title"/>
          </p:nvPr>
        </p:nvSpPr>
        <p:spPr>
          <a:xfrm>
            <a:off x="2572050" y="719851"/>
            <a:ext cx="3999900" cy="142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7700">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rPr lang="en-US"/>
              <a:t>Click to edit Master title style</a:t>
            </a:r>
            <a:endParaRPr/>
          </a:p>
        </p:txBody>
      </p:sp>
      <p:sp>
        <p:nvSpPr>
          <p:cNvPr id="1186" name="Google Shape;1186;p47"/>
          <p:cNvSpPr txBox="1">
            <a:spLocks noGrp="1"/>
          </p:cNvSpPr>
          <p:nvPr>
            <p:ph type="subTitle" idx="1"/>
          </p:nvPr>
        </p:nvSpPr>
        <p:spPr>
          <a:xfrm>
            <a:off x="2572050" y="2203017"/>
            <a:ext cx="3999900" cy="1118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1600"/>
              <a:buFont typeface="Anaheim"/>
              <a:buChar char="●"/>
              <a:defRPr sz="1600"/>
            </a:lvl1pPr>
            <a:lvl2pPr lvl="1" rtl="0">
              <a:spcBef>
                <a:spcPts val="0"/>
              </a:spcBef>
              <a:spcAft>
                <a:spcPts val="0"/>
              </a:spcAft>
              <a:buClr>
                <a:schemeClr val="lt1"/>
              </a:buClr>
              <a:buSzPts val="1000"/>
              <a:buFont typeface="Anaheim"/>
              <a:buChar char="○"/>
              <a:defRPr/>
            </a:lvl2pPr>
            <a:lvl3pPr lvl="2" rtl="0">
              <a:spcBef>
                <a:spcPts val="0"/>
              </a:spcBef>
              <a:spcAft>
                <a:spcPts val="0"/>
              </a:spcAft>
              <a:buClr>
                <a:schemeClr val="lt1"/>
              </a:buClr>
              <a:buSzPts val="1000"/>
              <a:buFont typeface="Anaheim"/>
              <a:buChar char="■"/>
              <a:defRPr/>
            </a:lvl3pPr>
            <a:lvl4pPr lvl="3" rtl="0">
              <a:spcBef>
                <a:spcPts val="0"/>
              </a:spcBef>
              <a:spcAft>
                <a:spcPts val="0"/>
              </a:spcAft>
              <a:buClr>
                <a:schemeClr val="lt1"/>
              </a:buClr>
              <a:buSzPts val="1000"/>
              <a:buFont typeface="Anaheim"/>
              <a:buChar char="●"/>
              <a:defRPr/>
            </a:lvl4pPr>
            <a:lvl5pPr lvl="4" rtl="0">
              <a:spcBef>
                <a:spcPts val="0"/>
              </a:spcBef>
              <a:spcAft>
                <a:spcPts val="0"/>
              </a:spcAft>
              <a:buClr>
                <a:schemeClr val="lt1"/>
              </a:buClr>
              <a:buSzPts val="1000"/>
              <a:buFont typeface="Anaheim"/>
              <a:buChar char="○"/>
              <a:defRPr/>
            </a:lvl5pPr>
            <a:lvl6pPr lvl="5" rtl="0">
              <a:spcBef>
                <a:spcPts val="0"/>
              </a:spcBef>
              <a:spcAft>
                <a:spcPts val="0"/>
              </a:spcAft>
              <a:buClr>
                <a:schemeClr val="lt1"/>
              </a:buClr>
              <a:buSzPts val="1000"/>
              <a:buFont typeface="Anaheim"/>
              <a:buChar char="■"/>
              <a:defRPr/>
            </a:lvl6pPr>
            <a:lvl7pPr lvl="6" rtl="0">
              <a:spcBef>
                <a:spcPts val="0"/>
              </a:spcBef>
              <a:spcAft>
                <a:spcPts val="0"/>
              </a:spcAft>
              <a:buClr>
                <a:schemeClr val="lt1"/>
              </a:buClr>
              <a:buSzPts val="1000"/>
              <a:buFont typeface="Anaheim"/>
              <a:buChar char="●"/>
              <a:defRPr/>
            </a:lvl7pPr>
            <a:lvl8pPr lvl="7" rtl="0">
              <a:spcBef>
                <a:spcPts val="0"/>
              </a:spcBef>
              <a:spcAft>
                <a:spcPts val="0"/>
              </a:spcAft>
              <a:buClr>
                <a:schemeClr val="lt1"/>
              </a:buClr>
              <a:buSzPts val="1000"/>
              <a:buFont typeface="Anaheim"/>
              <a:buChar char="○"/>
              <a:defRPr/>
            </a:lvl8pPr>
            <a:lvl9pPr lvl="8" rtl="0">
              <a:spcBef>
                <a:spcPts val="0"/>
              </a:spcBef>
              <a:spcAft>
                <a:spcPts val="0"/>
              </a:spcAft>
              <a:buClr>
                <a:schemeClr val="lt1"/>
              </a:buClr>
              <a:buSzPts val="1000"/>
              <a:buFont typeface="Anaheim"/>
              <a:buChar char="■"/>
              <a:defRPr/>
            </a:lvl9pPr>
          </a:lstStyle>
          <a:p>
            <a:r>
              <a:rPr lang="en-US"/>
              <a:t>Click to edit Master subtitle style</a:t>
            </a:r>
            <a:endParaRPr/>
          </a:p>
        </p:txBody>
      </p:sp>
      <p:sp>
        <p:nvSpPr>
          <p:cNvPr id="1187" name="Google Shape;1187;p47"/>
          <p:cNvSpPr txBox="1"/>
          <p:nvPr/>
        </p:nvSpPr>
        <p:spPr>
          <a:xfrm>
            <a:off x="2720550" y="4575484"/>
            <a:ext cx="3702900" cy="10568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n" sz="1200">
                <a:solidFill>
                  <a:schemeClr val="accent2"/>
                </a:solidFill>
                <a:latin typeface="Manjari"/>
                <a:ea typeface="Manjari"/>
                <a:cs typeface="Manjari"/>
                <a:sym typeface="Manjari"/>
              </a:rPr>
              <a:t>CREDITS: This presentation template was created by </a:t>
            </a:r>
            <a:r>
              <a:rPr lang="en" sz="1200" b="1">
                <a:solidFill>
                  <a:schemeClr val="accent2"/>
                </a:solidFill>
                <a:uFill>
                  <a:noFill/>
                </a:uFill>
                <a:latin typeface="Manjari"/>
                <a:ea typeface="Manjari"/>
                <a:cs typeface="Manjari"/>
                <a:sym typeface="Manjari"/>
                <a:hlinkClick r:id="rId2">
                  <a:extLst>
                    <a:ext uri="{A12FA001-AC4F-418D-AE19-62706E023703}">
                      <ahyp:hlinkClr xmlns:ahyp="http://schemas.microsoft.com/office/drawing/2018/hyperlinkcolor" val="tx"/>
                    </a:ext>
                  </a:extLst>
                </a:hlinkClick>
              </a:rPr>
              <a:t>Slidesgo</a:t>
            </a:r>
            <a:r>
              <a:rPr lang="en" sz="1200">
                <a:solidFill>
                  <a:schemeClr val="accent2"/>
                </a:solidFill>
                <a:latin typeface="Manjari"/>
                <a:ea typeface="Manjari"/>
                <a:cs typeface="Manjari"/>
                <a:sym typeface="Manjari"/>
              </a:rPr>
              <a:t>, including icons by </a:t>
            </a:r>
            <a:r>
              <a:rPr lang="en" sz="1200" b="1">
                <a:solidFill>
                  <a:schemeClr val="accent2"/>
                </a:solidFill>
                <a:uFill>
                  <a:noFill/>
                </a:uFill>
                <a:latin typeface="Manjari"/>
                <a:ea typeface="Manjari"/>
                <a:cs typeface="Manjari"/>
                <a:sym typeface="Manjari"/>
                <a:hlinkClick r:id="rId3">
                  <a:extLst>
                    <a:ext uri="{A12FA001-AC4F-418D-AE19-62706E023703}">
                      <ahyp:hlinkClr xmlns:ahyp="http://schemas.microsoft.com/office/drawing/2018/hyperlinkcolor" val="tx"/>
                    </a:ext>
                  </a:extLst>
                </a:hlinkClick>
              </a:rPr>
              <a:t>Flaticon</a:t>
            </a:r>
            <a:r>
              <a:rPr lang="en" sz="1200">
                <a:solidFill>
                  <a:schemeClr val="accent2"/>
                </a:solidFill>
                <a:latin typeface="Manjari"/>
                <a:ea typeface="Manjari"/>
                <a:cs typeface="Manjari"/>
                <a:sym typeface="Manjari"/>
              </a:rPr>
              <a:t>, infographics &amp; images by </a:t>
            </a:r>
            <a:r>
              <a:rPr lang="en" sz="1200" b="1">
                <a:solidFill>
                  <a:schemeClr val="accent2"/>
                </a:solidFill>
                <a:uFill>
                  <a:noFill/>
                </a:uFill>
                <a:latin typeface="Manjari"/>
                <a:ea typeface="Manjari"/>
                <a:cs typeface="Manjari"/>
                <a:sym typeface="Manjari"/>
                <a:hlinkClick r:id="rId4">
                  <a:extLst>
                    <a:ext uri="{A12FA001-AC4F-418D-AE19-62706E023703}">
                      <ahyp:hlinkClr xmlns:ahyp="http://schemas.microsoft.com/office/drawing/2018/hyperlinkcolor" val="tx"/>
                    </a:ext>
                  </a:extLst>
                </a:hlinkClick>
              </a:rPr>
              <a:t>Freepik</a:t>
            </a:r>
            <a:r>
              <a:rPr lang="en" sz="1200">
                <a:solidFill>
                  <a:schemeClr val="accent2"/>
                </a:solidFill>
                <a:latin typeface="Manjari"/>
                <a:ea typeface="Manjari"/>
                <a:cs typeface="Manjari"/>
                <a:sym typeface="Manjari"/>
              </a:rPr>
              <a:t> </a:t>
            </a:r>
            <a:endParaRPr sz="1200" dirty="0">
              <a:solidFill>
                <a:schemeClr val="accent2"/>
              </a:solidFill>
              <a:latin typeface="Manjari"/>
              <a:ea typeface="Manjari"/>
              <a:cs typeface="Manjari"/>
              <a:sym typeface="Manjari"/>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88"/>
        <p:cNvGrpSpPr/>
        <p:nvPr/>
      </p:nvGrpSpPr>
      <p:grpSpPr>
        <a:xfrm>
          <a:off x="0" y="0"/>
          <a:ext cx="0" cy="0"/>
          <a:chOff x="0" y="0"/>
          <a:chExt cx="0" cy="0"/>
        </a:xfrm>
      </p:grpSpPr>
      <p:sp>
        <p:nvSpPr>
          <p:cNvPr id="1189" name="Google Shape;1189;p48"/>
          <p:cNvSpPr/>
          <p:nvPr/>
        </p:nvSpPr>
        <p:spPr>
          <a:xfrm rot="288678" flipH="1">
            <a:off x="-1270417" y="737782"/>
            <a:ext cx="4658411" cy="6353583"/>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0" name="Google Shape;1190;p48"/>
          <p:cNvSpPr/>
          <p:nvPr/>
        </p:nvSpPr>
        <p:spPr>
          <a:xfrm>
            <a:off x="1334050" y="1502765"/>
            <a:ext cx="1522302" cy="1790393"/>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 name="Google Shape;1191;p48"/>
          <p:cNvGrpSpPr/>
          <p:nvPr/>
        </p:nvGrpSpPr>
        <p:grpSpPr>
          <a:xfrm>
            <a:off x="5119019" y="950775"/>
            <a:ext cx="2270935" cy="3013779"/>
            <a:chOff x="6762468" y="1386456"/>
            <a:chExt cx="2270935" cy="2260334"/>
          </a:xfrm>
        </p:grpSpPr>
        <p:sp>
          <p:nvSpPr>
            <p:cNvPr id="1192" name="Google Shape;1192;p48"/>
            <p:cNvSpPr/>
            <p:nvPr/>
          </p:nvSpPr>
          <p:spPr>
            <a:xfrm>
              <a:off x="6762468" y="1386456"/>
              <a:ext cx="2270935" cy="2260292"/>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3" name="Google Shape;1193;p48"/>
            <p:cNvSpPr/>
            <p:nvPr/>
          </p:nvSpPr>
          <p:spPr>
            <a:xfrm>
              <a:off x="7236329" y="1587480"/>
              <a:ext cx="12035" cy="935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4" name="Google Shape;1194;p48"/>
            <p:cNvSpPr/>
            <p:nvPr/>
          </p:nvSpPr>
          <p:spPr>
            <a:xfrm>
              <a:off x="7364144" y="1394464"/>
              <a:ext cx="356781" cy="300882"/>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5" name="Google Shape;1195;p48"/>
            <p:cNvSpPr/>
            <p:nvPr/>
          </p:nvSpPr>
          <p:spPr>
            <a:xfrm>
              <a:off x="7836713" y="1386456"/>
              <a:ext cx="358124" cy="308889"/>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6" name="Google Shape;1196;p48"/>
            <p:cNvSpPr/>
            <p:nvPr/>
          </p:nvSpPr>
          <p:spPr>
            <a:xfrm>
              <a:off x="8310574" y="1516908"/>
              <a:ext cx="135819" cy="79920"/>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7" name="Google Shape;1197;p48"/>
            <p:cNvSpPr/>
            <p:nvPr/>
          </p:nvSpPr>
          <p:spPr>
            <a:xfrm>
              <a:off x="8484940" y="1543565"/>
              <a:ext cx="8057" cy="151784"/>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8" name="Google Shape;1198;p48"/>
            <p:cNvSpPr/>
            <p:nvPr/>
          </p:nvSpPr>
          <p:spPr>
            <a:xfrm>
              <a:off x="6838311" y="2099984"/>
              <a:ext cx="2735" cy="537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9" name="Google Shape;1199;p48"/>
            <p:cNvSpPr/>
            <p:nvPr/>
          </p:nvSpPr>
          <p:spPr>
            <a:xfrm>
              <a:off x="7012727" y="1801781"/>
              <a:ext cx="2686" cy="273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0" name="Google Shape;1200;p48"/>
            <p:cNvSpPr/>
            <p:nvPr/>
          </p:nvSpPr>
          <p:spPr>
            <a:xfrm>
              <a:off x="6912862" y="1942876"/>
              <a:ext cx="102548" cy="63956"/>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1" name="Google Shape;1201;p48"/>
            <p:cNvSpPr/>
            <p:nvPr/>
          </p:nvSpPr>
          <p:spPr>
            <a:xfrm>
              <a:off x="7131192" y="1696645"/>
              <a:ext cx="356781" cy="408702"/>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2" name="Google Shape;1202;p48"/>
            <p:cNvSpPr/>
            <p:nvPr/>
          </p:nvSpPr>
          <p:spPr>
            <a:xfrm>
              <a:off x="7603761" y="1696645"/>
              <a:ext cx="358124" cy="40735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3" name="Google Shape;1203;p48"/>
            <p:cNvSpPr/>
            <p:nvPr/>
          </p:nvSpPr>
          <p:spPr>
            <a:xfrm>
              <a:off x="8077622" y="1696645"/>
              <a:ext cx="356781" cy="40735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4" name="Google Shape;1204;p48"/>
            <p:cNvSpPr/>
            <p:nvPr/>
          </p:nvSpPr>
          <p:spPr>
            <a:xfrm>
              <a:off x="8550190" y="1736581"/>
              <a:ext cx="356781" cy="367424"/>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5" name="Google Shape;1205;p48"/>
            <p:cNvSpPr/>
            <p:nvPr/>
          </p:nvSpPr>
          <p:spPr>
            <a:xfrm>
              <a:off x="6891576" y="2115948"/>
              <a:ext cx="356781" cy="40735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6" name="Google Shape;1206;p48"/>
            <p:cNvSpPr/>
            <p:nvPr/>
          </p:nvSpPr>
          <p:spPr>
            <a:xfrm>
              <a:off x="7364144" y="2115948"/>
              <a:ext cx="356781" cy="40735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7" name="Google Shape;1207;p48"/>
            <p:cNvSpPr/>
            <p:nvPr/>
          </p:nvSpPr>
          <p:spPr>
            <a:xfrm>
              <a:off x="7836713" y="2115948"/>
              <a:ext cx="358124" cy="40735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8" name="Google Shape;1208;p48"/>
            <p:cNvSpPr/>
            <p:nvPr/>
          </p:nvSpPr>
          <p:spPr>
            <a:xfrm>
              <a:off x="8310574" y="2114606"/>
              <a:ext cx="356781" cy="408702"/>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9" name="Google Shape;1209;p48"/>
            <p:cNvSpPr/>
            <p:nvPr/>
          </p:nvSpPr>
          <p:spPr>
            <a:xfrm>
              <a:off x="8783142" y="2114606"/>
              <a:ext cx="239661" cy="408702"/>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0" name="Google Shape;1210;p48"/>
            <p:cNvSpPr/>
            <p:nvPr/>
          </p:nvSpPr>
          <p:spPr>
            <a:xfrm>
              <a:off x="6773111" y="2511280"/>
              <a:ext cx="242297" cy="40735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1" name="Google Shape;1211;p48"/>
            <p:cNvSpPr/>
            <p:nvPr/>
          </p:nvSpPr>
          <p:spPr>
            <a:xfrm>
              <a:off x="7131192" y="2511280"/>
              <a:ext cx="356781" cy="40735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2" name="Google Shape;1212;p48"/>
            <p:cNvSpPr/>
            <p:nvPr/>
          </p:nvSpPr>
          <p:spPr>
            <a:xfrm>
              <a:off x="7603761" y="2511280"/>
              <a:ext cx="358124" cy="40735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3" name="Google Shape;1213;p48"/>
            <p:cNvSpPr/>
            <p:nvPr/>
          </p:nvSpPr>
          <p:spPr>
            <a:xfrm>
              <a:off x="8077622" y="2511280"/>
              <a:ext cx="356781" cy="40735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4" name="Google Shape;1214;p48"/>
            <p:cNvSpPr/>
            <p:nvPr/>
          </p:nvSpPr>
          <p:spPr>
            <a:xfrm>
              <a:off x="8550190" y="2511280"/>
              <a:ext cx="356781" cy="40735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5" name="Google Shape;1215;p48"/>
            <p:cNvSpPr/>
            <p:nvPr/>
          </p:nvSpPr>
          <p:spPr>
            <a:xfrm>
              <a:off x="6891576" y="2934613"/>
              <a:ext cx="356781" cy="363445"/>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6" name="Google Shape;1216;p48"/>
            <p:cNvSpPr/>
            <p:nvPr/>
          </p:nvSpPr>
          <p:spPr>
            <a:xfrm>
              <a:off x="7364144" y="2934613"/>
              <a:ext cx="356781" cy="40735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7" name="Google Shape;1217;p48"/>
            <p:cNvSpPr/>
            <p:nvPr/>
          </p:nvSpPr>
          <p:spPr>
            <a:xfrm>
              <a:off x="7836713" y="2934613"/>
              <a:ext cx="358124" cy="40735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8" name="Google Shape;1218;p48"/>
            <p:cNvSpPr/>
            <p:nvPr/>
          </p:nvSpPr>
          <p:spPr>
            <a:xfrm>
              <a:off x="8310574" y="2934613"/>
              <a:ext cx="356781" cy="40735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9" name="Google Shape;1219;p48"/>
            <p:cNvSpPr/>
            <p:nvPr/>
          </p:nvSpPr>
          <p:spPr>
            <a:xfrm>
              <a:off x="8783142" y="3033085"/>
              <a:ext cx="97227" cy="6127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20" name="Google Shape;1220;p48"/>
            <p:cNvSpPr/>
            <p:nvPr/>
          </p:nvSpPr>
          <p:spPr>
            <a:xfrm>
              <a:off x="7345494" y="3428467"/>
              <a:ext cx="142484" cy="85242"/>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21" name="Google Shape;1221;p48"/>
            <p:cNvSpPr/>
            <p:nvPr/>
          </p:nvSpPr>
          <p:spPr>
            <a:xfrm>
              <a:off x="7305558" y="3329945"/>
              <a:ext cx="8057" cy="161133"/>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22" name="Google Shape;1222;p48"/>
            <p:cNvSpPr/>
            <p:nvPr/>
          </p:nvSpPr>
          <p:spPr>
            <a:xfrm>
              <a:off x="7603761" y="3329945"/>
              <a:ext cx="358124" cy="316846"/>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23" name="Google Shape;1223;p48"/>
            <p:cNvSpPr/>
            <p:nvPr/>
          </p:nvSpPr>
          <p:spPr>
            <a:xfrm>
              <a:off x="8077622" y="3329945"/>
              <a:ext cx="356781" cy="307546"/>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24" name="Google Shape;1224;p48"/>
            <p:cNvSpPr/>
            <p:nvPr/>
          </p:nvSpPr>
          <p:spPr>
            <a:xfrm>
              <a:off x="8550190" y="3428467"/>
              <a:ext cx="16014" cy="12035"/>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225" name="Google Shape;1225;p48"/>
          <p:cNvSpPr/>
          <p:nvPr/>
        </p:nvSpPr>
        <p:spPr>
          <a:xfrm rot="-1848056" flipH="1">
            <a:off x="7756025" y="3357315"/>
            <a:ext cx="1938888" cy="4407597"/>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26"/>
        <p:cNvGrpSpPr/>
        <p:nvPr/>
      </p:nvGrpSpPr>
      <p:grpSpPr>
        <a:xfrm>
          <a:off x="0" y="0"/>
          <a:ext cx="0" cy="0"/>
          <a:chOff x="0" y="0"/>
          <a:chExt cx="0" cy="0"/>
        </a:xfrm>
      </p:grpSpPr>
      <p:grpSp>
        <p:nvGrpSpPr>
          <p:cNvPr id="2" name="Google Shape;1227;p49"/>
          <p:cNvGrpSpPr/>
          <p:nvPr/>
        </p:nvGrpSpPr>
        <p:grpSpPr>
          <a:xfrm>
            <a:off x="6" y="-107265"/>
            <a:ext cx="2277317" cy="7072503"/>
            <a:chOff x="224725" y="566950"/>
            <a:chExt cx="1850875" cy="4311100"/>
          </a:xfrm>
        </p:grpSpPr>
        <p:sp>
          <p:nvSpPr>
            <p:cNvPr id="1228" name="Google Shape;1228;p49"/>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29" name="Google Shape;1229;p49"/>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0" name="Google Shape;1230;p49"/>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1" name="Google Shape;1231;p49"/>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2" name="Google Shape;1232;p49"/>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3" name="Google Shape;1233;p49"/>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4" name="Google Shape;1234;p49"/>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5" name="Google Shape;1235;p49"/>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6" name="Google Shape;1236;p49"/>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7" name="Google Shape;1237;p49"/>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8" name="Google Shape;1238;p49"/>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9" name="Google Shape;1239;p49"/>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0" name="Google Shape;1240;p49"/>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1" name="Google Shape;1241;p49"/>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2" name="Google Shape;1242;p49"/>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3" name="Google Shape;1243;p49"/>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4" name="Google Shape;1244;p49"/>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5" name="Google Shape;1245;p49"/>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6" name="Google Shape;1246;p49"/>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7" name="Google Shape;1247;p49"/>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8" name="Google Shape;1248;p49"/>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9" name="Google Shape;1249;p49"/>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50" name="Google Shape;1250;p49"/>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51" name="Google Shape;1251;p49"/>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252" name="Google Shape;1252;p49"/>
          <p:cNvSpPr/>
          <p:nvPr/>
        </p:nvSpPr>
        <p:spPr>
          <a:xfrm rot="-3415034" flipH="1">
            <a:off x="4547507" y="1545314"/>
            <a:ext cx="6419477" cy="4095305"/>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53" name="Google Shape;1253;p49"/>
          <p:cNvSpPr/>
          <p:nvPr/>
        </p:nvSpPr>
        <p:spPr>
          <a:xfrm rot="1379372">
            <a:off x="5149944" y="3041820"/>
            <a:ext cx="1343009" cy="2338749"/>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54" name="Google Shape;1254;p49"/>
          <p:cNvSpPr/>
          <p:nvPr/>
        </p:nvSpPr>
        <p:spPr>
          <a:xfrm>
            <a:off x="-767475" y="669601"/>
            <a:ext cx="2264661" cy="2663449"/>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55"/>
        <p:cNvGrpSpPr/>
        <p:nvPr/>
      </p:nvGrpSpPr>
      <p:grpSpPr>
        <a:xfrm>
          <a:off x="0" y="0"/>
          <a:ext cx="0" cy="0"/>
          <a:chOff x="0" y="0"/>
          <a:chExt cx="0" cy="0"/>
        </a:xfrm>
      </p:grpSpPr>
      <p:grpSp>
        <p:nvGrpSpPr>
          <p:cNvPr id="2" name="Google Shape;1256;p50"/>
          <p:cNvGrpSpPr/>
          <p:nvPr/>
        </p:nvGrpSpPr>
        <p:grpSpPr>
          <a:xfrm rot="-4412986">
            <a:off x="5812850" y="3039626"/>
            <a:ext cx="3364621" cy="2406919"/>
            <a:chOff x="616550" y="744600"/>
            <a:chExt cx="936200" cy="893025"/>
          </a:xfrm>
        </p:grpSpPr>
        <p:sp>
          <p:nvSpPr>
            <p:cNvPr id="1257" name="Google Shape;1257;p50"/>
            <p:cNvSpPr/>
            <p:nvPr/>
          </p:nvSpPr>
          <p:spPr>
            <a:xfrm>
              <a:off x="616550" y="744600"/>
              <a:ext cx="936200" cy="893025"/>
            </a:xfrm>
            <a:custGeom>
              <a:avLst/>
              <a:gdLst/>
              <a:ahLst/>
              <a:cxnLst/>
              <a:rect l="l" t="t" r="r" b="b"/>
              <a:pathLst>
                <a:path w="37448" h="35721" extrusionOk="0">
                  <a:moveTo>
                    <a:pt x="21003" y="1"/>
                  </a:moveTo>
                  <a:cubicBezTo>
                    <a:pt x="20950" y="1"/>
                    <a:pt x="20897" y="16"/>
                    <a:pt x="20852" y="46"/>
                  </a:cubicBezTo>
                  <a:lnTo>
                    <a:pt x="18177" y="2356"/>
                  </a:lnTo>
                  <a:cubicBezTo>
                    <a:pt x="18177" y="2356"/>
                    <a:pt x="18146" y="2387"/>
                    <a:pt x="18146" y="2387"/>
                  </a:cubicBezTo>
                  <a:lnTo>
                    <a:pt x="91" y="26946"/>
                  </a:lnTo>
                  <a:cubicBezTo>
                    <a:pt x="0" y="27068"/>
                    <a:pt x="61" y="27220"/>
                    <a:pt x="182" y="27281"/>
                  </a:cubicBezTo>
                  <a:lnTo>
                    <a:pt x="2523" y="28436"/>
                  </a:lnTo>
                  <a:lnTo>
                    <a:pt x="15654" y="35700"/>
                  </a:lnTo>
                  <a:cubicBezTo>
                    <a:pt x="15692" y="35713"/>
                    <a:pt x="15735" y="35720"/>
                    <a:pt x="15776" y="35720"/>
                  </a:cubicBezTo>
                  <a:cubicBezTo>
                    <a:pt x="15835" y="35720"/>
                    <a:pt x="15892" y="35705"/>
                    <a:pt x="15927" y="35670"/>
                  </a:cubicBezTo>
                  <a:cubicBezTo>
                    <a:pt x="16657" y="35092"/>
                    <a:pt x="20274" y="32083"/>
                    <a:pt x="25320" y="27433"/>
                  </a:cubicBezTo>
                  <a:cubicBezTo>
                    <a:pt x="30730" y="22417"/>
                    <a:pt x="37204" y="14666"/>
                    <a:pt x="37204" y="14666"/>
                  </a:cubicBezTo>
                  <a:cubicBezTo>
                    <a:pt x="37448" y="14454"/>
                    <a:pt x="37448" y="14089"/>
                    <a:pt x="37204" y="13876"/>
                  </a:cubicBezTo>
                  <a:cubicBezTo>
                    <a:pt x="36779" y="13451"/>
                    <a:pt x="35867" y="12600"/>
                    <a:pt x="34286" y="11171"/>
                  </a:cubicBezTo>
                  <a:cubicBezTo>
                    <a:pt x="31824" y="9013"/>
                    <a:pt x="22493" y="1171"/>
                    <a:pt x="21155" y="46"/>
                  </a:cubicBezTo>
                  <a:cubicBezTo>
                    <a:pt x="21110" y="16"/>
                    <a:pt x="21057" y="1"/>
                    <a:pt x="210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58" name="Google Shape;1258;p50"/>
            <p:cNvSpPr/>
            <p:nvPr/>
          </p:nvSpPr>
          <p:spPr>
            <a:xfrm>
              <a:off x="1118825" y="951075"/>
              <a:ext cx="191525" cy="163425"/>
            </a:xfrm>
            <a:custGeom>
              <a:avLst/>
              <a:gdLst/>
              <a:ahLst/>
              <a:cxnLst/>
              <a:rect l="l" t="t" r="r" b="b"/>
              <a:pathLst>
                <a:path w="7661" h="6537" extrusionOk="0">
                  <a:moveTo>
                    <a:pt x="426" y="0"/>
                  </a:moveTo>
                  <a:cubicBezTo>
                    <a:pt x="317" y="0"/>
                    <a:pt x="206" y="46"/>
                    <a:pt x="122" y="146"/>
                  </a:cubicBezTo>
                  <a:cubicBezTo>
                    <a:pt x="1" y="298"/>
                    <a:pt x="31" y="541"/>
                    <a:pt x="183" y="663"/>
                  </a:cubicBezTo>
                  <a:lnTo>
                    <a:pt x="6992" y="6468"/>
                  </a:lnTo>
                  <a:cubicBezTo>
                    <a:pt x="7052" y="6499"/>
                    <a:pt x="7144" y="6529"/>
                    <a:pt x="7235" y="6529"/>
                  </a:cubicBezTo>
                  <a:cubicBezTo>
                    <a:pt x="7251" y="6534"/>
                    <a:pt x="7268" y="6537"/>
                    <a:pt x="7286" y="6537"/>
                  </a:cubicBezTo>
                  <a:cubicBezTo>
                    <a:pt x="7368" y="6537"/>
                    <a:pt x="7464" y="6483"/>
                    <a:pt x="7539" y="6407"/>
                  </a:cubicBezTo>
                  <a:cubicBezTo>
                    <a:pt x="7660" y="6255"/>
                    <a:pt x="7630" y="6012"/>
                    <a:pt x="7478" y="5860"/>
                  </a:cubicBezTo>
                  <a:lnTo>
                    <a:pt x="669" y="85"/>
                  </a:lnTo>
                  <a:cubicBezTo>
                    <a:pt x="601" y="31"/>
                    <a:pt x="514" y="0"/>
                    <a:pt x="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59" name="Google Shape;1259;p50"/>
            <p:cNvSpPr/>
            <p:nvPr/>
          </p:nvSpPr>
          <p:spPr>
            <a:xfrm>
              <a:off x="1078550" y="994400"/>
              <a:ext cx="190750" cy="164750"/>
            </a:xfrm>
            <a:custGeom>
              <a:avLst/>
              <a:gdLst/>
              <a:ahLst/>
              <a:cxnLst/>
              <a:rect l="l" t="t" r="r" b="b"/>
              <a:pathLst>
                <a:path w="7630" h="6590" extrusionOk="0">
                  <a:moveTo>
                    <a:pt x="413" y="0"/>
                  </a:moveTo>
                  <a:cubicBezTo>
                    <a:pt x="308" y="0"/>
                    <a:pt x="206" y="45"/>
                    <a:pt x="122" y="146"/>
                  </a:cubicBezTo>
                  <a:cubicBezTo>
                    <a:pt x="1" y="298"/>
                    <a:pt x="1" y="541"/>
                    <a:pt x="153" y="662"/>
                  </a:cubicBezTo>
                  <a:lnTo>
                    <a:pt x="6931" y="6498"/>
                  </a:lnTo>
                  <a:cubicBezTo>
                    <a:pt x="7022" y="6559"/>
                    <a:pt x="7113" y="6589"/>
                    <a:pt x="7174" y="6589"/>
                  </a:cubicBezTo>
                  <a:cubicBezTo>
                    <a:pt x="7296" y="6589"/>
                    <a:pt x="7417" y="6529"/>
                    <a:pt x="7478" y="6437"/>
                  </a:cubicBezTo>
                  <a:cubicBezTo>
                    <a:pt x="7630" y="6285"/>
                    <a:pt x="7600" y="6042"/>
                    <a:pt x="7448" y="5921"/>
                  </a:cubicBezTo>
                  <a:lnTo>
                    <a:pt x="669" y="85"/>
                  </a:lnTo>
                  <a:cubicBezTo>
                    <a:pt x="587" y="30"/>
                    <a:pt x="499" y="0"/>
                    <a:pt x="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0" name="Google Shape;1260;p50"/>
            <p:cNvSpPr/>
            <p:nvPr/>
          </p:nvSpPr>
          <p:spPr>
            <a:xfrm>
              <a:off x="1041325" y="1033375"/>
              <a:ext cx="196075" cy="159975"/>
            </a:xfrm>
            <a:custGeom>
              <a:avLst/>
              <a:gdLst/>
              <a:ahLst/>
              <a:cxnLst/>
              <a:rect l="l" t="t" r="r" b="b"/>
              <a:pathLst>
                <a:path w="7843" h="6399" extrusionOk="0">
                  <a:moveTo>
                    <a:pt x="446" y="1"/>
                  </a:moveTo>
                  <a:cubicBezTo>
                    <a:pt x="335" y="1"/>
                    <a:pt x="223" y="48"/>
                    <a:pt x="152" y="137"/>
                  </a:cubicBezTo>
                  <a:cubicBezTo>
                    <a:pt x="0" y="319"/>
                    <a:pt x="31" y="532"/>
                    <a:pt x="213" y="684"/>
                  </a:cubicBezTo>
                  <a:lnTo>
                    <a:pt x="7174" y="6307"/>
                  </a:lnTo>
                  <a:cubicBezTo>
                    <a:pt x="7234" y="6368"/>
                    <a:pt x="7326" y="6398"/>
                    <a:pt x="7386" y="6398"/>
                  </a:cubicBezTo>
                  <a:cubicBezTo>
                    <a:pt x="7508" y="6398"/>
                    <a:pt x="7630" y="6337"/>
                    <a:pt x="7690" y="6246"/>
                  </a:cubicBezTo>
                  <a:cubicBezTo>
                    <a:pt x="7842" y="6094"/>
                    <a:pt x="7812" y="5851"/>
                    <a:pt x="7630" y="5729"/>
                  </a:cubicBezTo>
                  <a:lnTo>
                    <a:pt x="669" y="76"/>
                  </a:lnTo>
                  <a:cubicBezTo>
                    <a:pt x="606" y="25"/>
                    <a:pt x="526" y="1"/>
                    <a:pt x="4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1" name="Google Shape;1261;p50"/>
            <p:cNvSpPr/>
            <p:nvPr/>
          </p:nvSpPr>
          <p:spPr>
            <a:xfrm>
              <a:off x="1007125" y="1070750"/>
              <a:ext cx="186950" cy="159825"/>
            </a:xfrm>
            <a:custGeom>
              <a:avLst/>
              <a:gdLst/>
              <a:ahLst/>
              <a:cxnLst/>
              <a:rect l="l" t="t" r="r" b="b"/>
              <a:pathLst>
                <a:path w="7478" h="6393" extrusionOk="0">
                  <a:moveTo>
                    <a:pt x="413" y="1"/>
                  </a:moveTo>
                  <a:cubicBezTo>
                    <a:pt x="307" y="1"/>
                    <a:pt x="206" y="48"/>
                    <a:pt x="122" y="131"/>
                  </a:cubicBezTo>
                  <a:cubicBezTo>
                    <a:pt x="0" y="283"/>
                    <a:pt x="0" y="526"/>
                    <a:pt x="183" y="678"/>
                  </a:cubicBezTo>
                  <a:lnTo>
                    <a:pt x="6809" y="6301"/>
                  </a:lnTo>
                  <a:cubicBezTo>
                    <a:pt x="6870" y="6362"/>
                    <a:pt x="6961" y="6393"/>
                    <a:pt x="7022" y="6393"/>
                  </a:cubicBezTo>
                  <a:cubicBezTo>
                    <a:pt x="7143" y="6393"/>
                    <a:pt x="7265" y="6362"/>
                    <a:pt x="7326" y="6271"/>
                  </a:cubicBezTo>
                  <a:cubicBezTo>
                    <a:pt x="7478" y="6119"/>
                    <a:pt x="7447" y="5876"/>
                    <a:pt x="7295" y="5724"/>
                  </a:cubicBezTo>
                  <a:lnTo>
                    <a:pt x="669" y="101"/>
                  </a:lnTo>
                  <a:cubicBezTo>
                    <a:pt x="587" y="32"/>
                    <a:pt x="499" y="1"/>
                    <a:pt x="4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 name="Google Shape;1262;p50"/>
          <p:cNvGrpSpPr/>
          <p:nvPr/>
        </p:nvGrpSpPr>
        <p:grpSpPr>
          <a:xfrm>
            <a:off x="1326404" y="667387"/>
            <a:ext cx="1830972" cy="2429881"/>
            <a:chOff x="2414491" y="671177"/>
            <a:chExt cx="1830972" cy="1822411"/>
          </a:xfrm>
        </p:grpSpPr>
        <p:sp>
          <p:nvSpPr>
            <p:cNvPr id="1263" name="Google Shape;1263;p50"/>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4" name="Google Shape;1264;p50"/>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5" name="Google Shape;1265;p50"/>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6" name="Google Shape;1266;p50"/>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7" name="Google Shape;1267;p50"/>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8" name="Google Shape;1268;p50"/>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9" name="Google Shape;1269;p50"/>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70" name="Google Shape;1270;p50"/>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71" name="Google Shape;1271;p50"/>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72" name="Google Shape;1272;p50"/>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73" name="Google Shape;1273;p50"/>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74" name="Google Shape;1274;p50"/>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75" name="Google Shape;1275;p50"/>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76" name="Google Shape;1276;p50"/>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77" name="Google Shape;1277;p50"/>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78" name="Google Shape;1278;p50"/>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79" name="Google Shape;1279;p50"/>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0" name="Google Shape;1280;p50"/>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1" name="Google Shape;1281;p50"/>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2" name="Google Shape;1282;p50"/>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3" name="Google Shape;1283;p50"/>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4" name="Google Shape;1284;p50"/>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5" name="Google Shape;1285;p50"/>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6" name="Google Shape;1286;p50"/>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7" name="Google Shape;1287;p50"/>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8" name="Google Shape;1288;p50"/>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9" name="Google Shape;1289;p50"/>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90" name="Google Shape;1290;p50"/>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91" name="Google Shape;1291;p50"/>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92" name="Google Shape;1292;p50"/>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93" name="Google Shape;1293;p50"/>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94" name="Google Shape;1294;p50"/>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95" name="Google Shape;1295;p50"/>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96" name="Google Shape;1296;p50"/>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 name="Google Shape;1297;p50"/>
          <p:cNvGrpSpPr/>
          <p:nvPr/>
        </p:nvGrpSpPr>
        <p:grpSpPr>
          <a:xfrm rot="-969610">
            <a:off x="6880586" y="3282592"/>
            <a:ext cx="2217391" cy="3861825"/>
            <a:chOff x="6078061" y="1684347"/>
            <a:chExt cx="1743860" cy="2277840"/>
          </a:xfrm>
        </p:grpSpPr>
        <p:sp>
          <p:nvSpPr>
            <p:cNvPr id="1298" name="Google Shape;1298;p50"/>
            <p:cNvSpPr/>
            <p:nvPr/>
          </p:nvSpPr>
          <p:spPr>
            <a:xfrm>
              <a:off x="7384410" y="1684347"/>
              <a:ext cx="437511" cy="516459"/>
            </a:xfrm>
            <a:custGeom>
              <a:avLst/>
              <a:gdLst/>
              <a:ahLst/>
              <a:cxnLst/>
              <a:rect l="l" t="t" r="r" b="b"/>
              <a:pathLst>
                <a:path w="8490" h="10022" extrusionOk="0">
                  <a:moveTo>
                    <a:pt x="8405" y="0"/>
                  </a:moveTo>
                  <a:cubicBezTo>
                    <a:pt x="8396" y="0"/>
                    <a:pt x="8390" y="41"/>
                    <a:pt x="8390" y="41"/>
                  </a:cubicBezTo>
                  <a:cubicBezTo>
                    <a:pt x="8390" y="41"/>
                    <a:pt x="6535" y="1439"/>
                    <a:pt x="4043" y="1986"/>
                  </a:cubicBezTo>
                  <a:cubicBezTo>
                    <a:pt x="1551" y="2563"/>
                    <a:pt x="0" y="6636"/>
                    <a:pt x="487" y="8430"/>
                  </a:cubicBezTo>
                  <a:cubicBezTo>
                    <a:pt x="895" y="9870"/>
                    <a:pt x="1871" y="10021"/>
                    <a:pt x="2264" y="10021"/>
                  </a:cubicBezTo>
                  <a:cubicBezTo>
                    <a:pt x="2369" y="10021"/>
                    <a:pt x="2432" y="10010"/>
                    <a:pt x="2432" y="10010"/>
                  </a:cubicBezTo>
                  <a:cubicBezTo>
                    <a:pt x="2432" y="10010"/>
                    <a:pt x="8298" y="8794"/>
                    <a:pt x="8420" y="4053"/>
                  </a:cubicBezTo>
                  <a:cubicBezTo>
                    <a:pt x="8490" y="427"/>
                    <a:pt x="8435" y="0"/>
                    <a:pt x="84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99" name="Google Shape;1299;p50"/>
            <p:cNvSpPr/>
            <p:nvPr/>
          </p:nvSpPr>
          <p:spPr>
            <a:xfrm>
              <a:off x="6078061" y="2151644"/>
              <a:ext cx="1448939" cy="1810543"/>
            </a:xfrm>
            <a:custGeom>
              <a:avLst/>
              <a:gdLst/>
              <a:ahLst/>
              <a:cxnLst/>
              <a:rect l="l" t="t" r="r" b="b"/>
              <a:pathLst>
                <a:path w="28117" h="35134" extrusionOk="0">
                  <a:moveTo>
                    <a:pt x="26110" y="0"/>
                  </a:moveTo>
                  <a:cubicBezTo>
                    <a:pt x="26110" y="0"/>
                    <a:pt x="21247" y="3587"/>
                    <a:pt x="16353" y="10213"/>
                  </a:cubicBezTo>
                  <a:cubicBezTo>
                    <a:pt x="11429" y="16839"/>
                    <a:pt x="0" y="34256"/>
                    <a:pt x="1186" y="35107"/>
                  </a:cubicBezTo>
                  <a:cubicBezTo>
                    <a:pt x="1210" y="35125"/>
                    <a:pt x="1241" y="35134"/>
                    <a:pt x="1279" y="35134"/>
                  </a:cubicBezTo>
                  <a:cubicBezTo>
                    <a:pt x="3097" y="35134"/>
                    <a:pt x="20354" y="14791"/>
                    <a:pt x="24195" y="8420"/>
                  </a:cubicBezTo>
                  <a:cubicBezTo>
                    <a:pt x="28116" y="1915"/>
                    <a:pt x="27782" y="942"/>
                    <a:pt x="27782" y="942"/>
                  </a:cubicBezTo>
                  <a:lnTo>
                    <a:pt x="261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300" name="Google Shape;1300;p50"/>
          <p:cNvSpPr/>
          <p:nvPr/>
        </p:nvSpPr>
        <p:spPr>
          <a:xfrm rot="5400000">
            <a:off x="-2655073" y="2070835"/>
            <a:ext cx="6551385" cy="302294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1" name="Google Shape;1301;p50"/>
          <p:cNvSpPr/>
          <p:nvPr/>
        </p:nvSpPr>
        <p:spPr>
          <a:xfrm rot="-7977683">
            <a:off x="1901840" y="4467624"/>
            <a:ext cx="2072881" cy="1491741"/>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2" name="Google Shape;1302;p50"/>
          <p:cNvSpPr/>
          <p:nvPr/>
        </p:nvSpPr>
        <p:spPr>
          <a:xfrm rot="4742319" flipH="1">
            <a:off x="6255620" y="-328365"/>
            <a:ext cx="4281144" cy="3197544"/>
          </a:xfrm>
          <a:custGeom>
            <a:avLst/>
            <a:gdLst/>
            <a:ahLst/>
            <a:cxnLst/>
            <a:rect l="l" t="t" r="r" b="b"/>
            <a:pathLst>
              <a:path w="48235" h="48035" extrusionOk="0">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6"/>
        <p:cNvGrpSpPr/>
        <p:nvPr/>
      </p:nvGrpSpPr>
      <p:grpSpPr>
        <a:xfrm>
          <a:off x="0" y="0"/>
          <a:ext cx="0" cy="0"/>
          <a:chOff x="0" y="0"/>
          <a:chExt cx="0" cy="0"/>
        </a:xfrm>
      </p:grpSpPr>
      <p:sp>
        <p:nvSpPr>
          <p:cNvPr id="107" name="Google Shape;107;p6"/>
          <p:cNvSpPr txBox="1">
            <a:spLocks noGrp="1"/>
          </p:cNvSpPr>
          <p:nvPr>
            <p:ph type="title"/>
          </p:nvPr>
        </p:nvSpPr>
        <p:spPr>
          <a:xfrm>
            <a:off x="713250" y="697367"/>
            <a:ext cx="77175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rPr lang="en-US"/>
              <a:t>Click to edit Master title style</a:t>
            </a:r>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303"/>
        <p:cNvGrpSpPr/>
        <p:nvPr/>
      </p:nvGrpSpPr>
      <p:grpSpPr>
        <a:xfrm>
          <a:off x="0" y="0"/>
          <a:ext cx="0" cy="0"/>
          <a:chOff x="0" y="0"/>
          <a:chExt cx="0" cy="0"/>
        </a:xfrm>
      </p:grpSpPr>
      <p:sp>
        <p:nvSpPr>
          <p:cNvPr id="1304" name="Google Shape;1304;p51"/>
          <p:cNvSpPr/>
          <p:nvPr/>
        </p:nvSpPr>
        <p:spPr>
          <a:xfrm rot="288619" flipH="1">
            <a:off x="-1653681" y="1767086"/>
            <a:ext cx="4829256" cy="5463492"/>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5" name="Google Shape;1305;p51"/>
          <p:cNvSpPr/>
          <p:nvPr/>
        </p:nvSpPr>
        <p:spPr>
          <a:xfrm>
            <a:off x="7777726" y="895252"/>
            <a:ext cx="2264661" cy="2663449"/>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6" name="Google Shape;1306;p51"/>
          <p:cNvSpPr/>
          <p:nvPr/>
        </p:nvSpPr>
        <p:spPr>
          <a:xfrm rot="8226410">
            <a:off x="757957" y="-1211599"/>
            <a:ext cx="1938898" cy="4407620"/>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 name="Google Shape;1307;p51"/>
          <p:cNvGrpSpPr/>
          <p:nvPr/>
        </p:nvGrpSpPr>
        <p:grpSpPr>
          <a:xfrm rot="-3861937">
            <a:off x="6185922" y="2392498"/>
            <a:ext cx="2698093" cy="3313878"/>
            <a:chOff x="5754175" y="3922575"/>
            <a:chExt cx="682400" cy="1117525"/>
          </a:xfrm>
        </p:grpSpPr>
        <p:sp>
          <p:nvSpPr>
            <p:cNvPr id="1308" name="Google Shape;1308;p51"/>
            <p:cNvSpPr/>
            <p:nvPr/>
          </p:nvSpPr>
          <p:spPr>
            <a:xfrm>
              <a:off x="5754175" y="4953250"/>
              <a:ext cx="70700" cy="86850"/>
            </a:xfrm>
            <a:custGeom>
              <a:avLst/>
              <a:gdLst/>
              <a:ahLst/>
              <a:cxnLst/>
              <a:rect l="l" t="t" r="r" b="b"/>
              <a:pathLst>
                <a:path w="2828" h="3474" extrusionOk="0">
                  <a:moveTo>
                    <a:pt x="1855" y="1"/>
                  </a:moveTo>
                  <a:cubicBezTo>
                    <a:pt x="1855" y="1"/>
                    <a:pt x="0" y="3283"/>
                    <a:pt x="973" y="3466"/>
                  </a:cubicBezTo>
                  <a:cubicBezTo>
                    <a:pt x="1000" y="3471"/>
                    <a:pt x="1027" y="3473"/>
                    <a:pt x="1054" y="3473"/>
                  </a:cubicBezTo>
                  <a:cubicBezTo>
                    <a:pt x="1994" y="3473"/>
                    <a:pt x="2827" y="456"/>
                    <a:pt x="2827" y="456"/>
                  </a:cubicBezTo>
                  <a:lnTo>
                    <a:pt x="1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9" name="Google Shape;1309;p51"/>
            <p:cNvSpPr/>
            <p:nvPr/>
          </p:nvSpPr>
          <p:spPr>
            <a:xfrm>
              <a:off x="5768600" y="4780750"/>
              <a:ext cx="193050" cy="209925"/>
            </a:xfrm>
            <a:custGeom>
              <a:avLst/>
              <a:gdLst/>
              <a:ahLst/>
              <a:cxnLst/>
              <a:rect l="l" t="t" r="r" b="b"/>
              <a:pathLst>
                <a:path w="7722" h="8397" extrusionOk="0">
                  <a:moveTo>
                    <a:pt x="1065" y="1"/>
                  </a:moveTo>
                  <a:cubicBezTo>
                    <a:pt x="1065" y="1"/>
                    <a:pt x="1" y="7812"/>
                    <a:pt x="1156" y="8359"/>
                  </a:cubicBezTo>
                  <a:cubicBezTo>
                    <a:pt x="1208" y="8384"/>
                    <a:pt x="1269" y="8396"/>
                    <a:pt x="1338" y="8396"/>
                  </a:cubicBezTo>
                  <a:cubicBezTo>
                    <a:pt x="2789" y="8396"/>
                    <a:pt x="7721" y="3131"/>
                    <a:pt x="7721" y="3131"/>
                  </a:cubicBezTo>
                  <a:lnTo>
                    <a:pt x="10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10" name="Google Shape;1310;p51"/>
            <p:cNvSpPr/>
            <p:nvPr/>
          </p:nvSpPr>
          <p:spPr>
            <a:xfrm>
              <a:off x="5795200" y="4343050"/>
              <a:ext cx="389100" cy="516000"/>
            </a:xfrm>
            <a:custGeom>
              <a:avLst/>
              <a:gdLst/>
              <a:ahLst/>
              <a:cxnLst/>
              <a:rect l="l" t="t" r="r" b="b"/>
              <a:pathLst>
                <a:path w="15564" h="20640" extrusionOk="0">
                  <a:moveTo>
                    <a:pt x="8329" y="1"/>
                  </a:moveTo>
                  <a:cubicBezTo>
                    <a:pt x="8329" y="1"/>
                    <a:pt x="7296" y="1399"/>
                    <a:pt x="5715" y="5047"/>
                  </a:cubicBezTo>
                  <a:cubicBezTo>
                    <a:pt x="4104" y="8694"/>
                    <a:pt x="1" y="17509"/>
                    <a:pt x="1" y="17509"/>
                  </a:cubicBezTo>
                  <a:lnTo>
                    <a:pt x="6657" y="20639"/>
                  </a:lnTo>
                  <a:cubicBezTo>
                    <a:pt x="6657" y="20639"/>
                    <a:pt x="7387" y="19728"/>
                    <a:pt x="9636" y="15381"/>
                  </a:cubicBezTo>
                  <a:cubicBezTo>
                    <a:pt x="12281" y="10305"/>
                    <a:pt x="15563" y="3010"/>
                    <a:pt x="15563" y="3010"/>
                  </a:cubicBezTo>
                  <a:lnTo>
                    <a:pt x="83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11" name="Google Shape;1311;p51"/>
            <p:cNvSpPr/>
            <p:nvPr/>
          </p:nvSpPr>
          <p:spPr>
            <a:xfrm>
              <a:off x="6003425" y="3922575"/>
              <a:ext cx="433150" cy="579525"/>
            </a:xfrm>
            <a:custGeom>
              <a:avLst/>
              <a:gdLst/>
              <a:ahLst/>
              <a:cxnLst/>
              <a:rect l="l" t="t" r="r" b="b"/>
              <a:pathLst>
                <a:path w="17326" h="23181" extrusionOk="0">
                  <a:moveTo>
                    <a:pt x="11816" y="1"/>
                  </a:moveTo>
                  <a:cubicBezTo>
                    <a:pt x="10345" y="1"/>
                    <a:pt x="8903" y="821"/>
                    <a:pt x="8085" y="2200"/>
                  </a:cubicBezTo>
                  <a:cubicBezTo>
                    <a:pt x="6535" y="4814"/>
                    <a:pt x="0" y="16820"/>
                    <a:pt x="0" y="16820"/>
                  </a:cubicBezTo>
                  <a:lnTo>
                    <a:pt x="7234" y="19829"/>
                  </a:lnTo>
                  <a:cubicBezTo>
                    <a:pt x="7234" y="19829"/>
                    <a:pt x="13515" y="6181"/>
                    <a:pt x="13978" y="6181"/>
                  </a:cubicBezTo>
                  <a:cubicBezTo>
                    <a:pt x="13979" y="6181"/>
                    <a:pt x="13981" y="6181"/>
                    <a:pt x="13982" y="6181"/>
                  </a:cubicBezTo>
                  <a:cubicBezTo>
                    <a:pt x="14469" y="6273"/>
                    <a:pt x="8237" y="17276"/>
                    <a:pt x="8481" y="20619"/>
                  </a:cubicBezTo>
                  <a:cubicBezTo>
                    <a:pt x="8589" y="22468"/>
                    <a:pt x="9616" y="23180"/>
                    <a:pt x="10214" y="23180"/>
                  </a:cubicBezTo>
                  <a:cubicBezTo>
                    <a:pt x="10451" y="23180"/>
                    <a:pt x="10621" y="23068"/>
                    <a:pt x="10639" y="22869"/>
                  </a:cubicBezTo>
                  <a:cubicBezTo>
                    <a:pt x="10730" y="22109"/>
                    <a:pt x="8845" y="21835"/>
                    <a:pt x="9757" y="19130"/>
                  </a:cubicBezTo>
                  <a:cubicBezTo>
                    <a:pt x="12493" y="10802"/>
                    <a:pt x="17326" y="5300"/>
                    <a:pt x="15411" y="2169"/>
                  </a:cubicBezTo>
                  <a:cubicBezTo>
                    <a:pt x="14477" y="660"/>
                    <a:pt x="13135" y="1"/>
                    <a:pt x="118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slide" type="blank" preserve="1">
  <p:cSld name="Blank slide">
    <p:spTree>
      <p:nvGrpSpPr>
        <p:cNvPr id="1" name="Shape 1315"/>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8"/>
        <p:cNvGrpSpPr/>
        <p:nvPr/>
      </p:nvGrpSpPr>
      <p:grpSpPr>
        <a:xfrm>
          <a:off x="0" y="0"/>
          <a:ext cx="0" cy="0"/>
          <a:chOff x="0" y="0"/>
          <a:chExt cx="0" cy="0"/>
        </a:xfrm>
      </p:grpSpPr>
      <p:sp>
        <p:nvSpPr>
          <p:cNvPr id="109" name="Google Shape;109;p7"/>
          <p:cNvSpPr txBox="1">
            <a:spLocks noGrp="1"/>
          </p:cNvSpPr>
          <p:nvPr>
            <p:ph type="title"/>
          </p:nvPr>
        </p:nvSpPr>
        <p:spPr>
          <a:xfrm>
            <a:off x="713250" y="697367"/>
            <a:ext cx="7717500" cy="722000"/>
          </a:xfrm>
          <a:prstGeom prst="rect">
            <a:avLst/>
          </a:prstGeom>
        </p:spPr>
        <p:txBody>
          <a:bodyPr spcFirstLastPara="1" wrap="square" lIns="91425" tIns="91425" rIns="91425" bIns="91425" anchor="b" anchorCtr="0">
            <a:noAutofit/>
          </a:bodyPr>
          <a:lstStyle>
            <a:lvl1pPr lvl="0" algn="ctr">
              <a:spcBef>
                <a:spcPts val="0"/>
              </a:spcBef>
              <a:spcAft>
                <a:spcPts val="0"/>
              </a:spcAft>
              <a:buSzPts val="2400"/>
              <a:buNone/>
              <a:defRPr>
                <a:solidFill>
                  <a:schemeClr val="accent2"/>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r>
              <a:rPr lang="en-US"/>
              <a:t>Click to edit Master title style</a:t>
            </a:r>
            <a:endParaRPr/>
          </a:p>
        </p:txBody>
      </p:sp>
      <p:sp>
        <p:nvSpPr>
          <p:cNvPr id="110" name="Google Shape;110;p7"/>
          <p:cNvSpPr txBox="1">
            <a:spLocks noGrp="1"/>
          </p:cNvSpPr>
          <p:nvPr>
            <p:ph type="body" idx="1"/>
          </p:nvPr>
        </p:nvSpPr>
        <p:spPr>
          <a:xfrm>
            <a:off x="713225" y="1496433"/>
            <a:ext cx="7717500" cy="4774000"/>
          </a:xfrm>
          <a:prstGeom prst="rect">
            <a:avLst/>
          </a:prstGeom>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1"/>
              </a:buClr>
              <a:buSzPts val="1800"/>
              <a:buFont typeface="Hammersmith One"/>
              <a:buAutoNum type="arabicPeriod"/>
              <a:defRPr sz="1600">
                <a:solidFill>
                  <a:srgbClr val="806860"/>
                </a:solidFill>
              </a:defRPr>
            </a:lvl1pPr>
            <a:lvl2pPr marL="914400" lvl="1" indent="-317500">
              <a:spcBef>
                <a:spcPts val="0"/>
              </a:spcBef>
              <a:spcAft>
                <a:spcPts val="0"/>
              </a:spcAft>
              <a:buClr>
                <a:schemeClr val="accent1"/>
              </a:buClr>
              <a:buSzPts val="1400"/>
              <a:buFont typeface="Hammersmith One"/>
              <a:buAutoNum type="alphaLcPeriod"/>
              <a:defRPr sz="1600"/>
            </a:lvl2pPr>
            <a:lvl3pPr marL="1371600" lvl="2" indent="-317500">
              <a:spcBef>
                <a:spcPts val="0"/>
              </a:spcBef>
              <a:spcAft>
                <a:spcPts val="0"/>
              </a:spcAft>
              <a:buClr>
                <a:srgbClr val="FEDD4F"/>
              </a:buClr>
              <a:buSzPts val="1400"/>
              <a:buFont typeface="Hammersmith One"/>
              <a:buAutoNum type="romanLcPeriod"/>
              <a:defRPr sz="1200"/>
            </a:lvl3pPr>
            <a:lvl4pPr marL="1828800" lvl="3" indent="-317500">
              <a:spcBef>
                <a:spcPts val="0"/>
              </a:spcBef>
              <a:spcAft>
                <a:spcPts val="0"/>
              </a:spcAft>
              <a:buClr>
                <a:srgbClr val="FEDD4F"/>
              </a:buClr>
              <a:buSzPts val="1400"/>
              <a:buFont typeface="Hammersmith One"/>
              <a:buAutoNum type="arabicPeriod"/>
              <a:defRPr sz="1200"/>
            </a:lvl4pPr>
            <a:lvl5pPr marL="2286000" lvl="4" indent="-317500">
              <a:spcBef>
                <a:spcPts val="0"/>
              </a:spcBef>
              <a:spcAft>
                <a:spcPts val="0"/>
              </a:spcAft>
              <a:buClr>
                <a:srgbClr val="FEDD4F"/>
              </a:buClr>
              <a:buSzPts val="1400"/>
              <a:buFont typeface="Hammersmith One"/>
              <a:buAutoNum type="alphaLcPeriod"/>
              <a:defRPr sz="1200"/>
            </a:lvl5pPr>
            <a:lvl6pPr marL="2743200" lvl="5" indent="-317500">
              <a:spcBef>
                <a:spcPts val="0"/>
              </a:spcBef>
              <a:spcAft>
                <a:spcPts val="0"/>
              </a:spcAft>
              <a:buClr>
                <a:srgbClr val="FEDD4F"/>
              </a:buClr>
              <a:buSzPts val="1400"/>
              <a:buFont typeface="Hammersmith One"/>
              <a:buAutoNum type="romanLcPeriod"/>
              <a:defRPr sz="1200"/>
            </a:lvl6pPr>
            <a:lvl7pPr marL="3200400" lvl="6" indent="-317500">
              <a:spcBef>
                <a:spcPts val="0"/>
              </a:spcBef>
              <a:spcAft>
                <a:spcPts val="0"/>
              </a:spcAft>
              <a:buClr>
                <a:srgbClr val="FEDD4F"/>
              </a:buClr>
              <a:buSzPts val="1400"/>
              <a:buFont typeface="Hammersmith One"/>
              <a:buAutoNum type="arabicPeriod"/>
              <a:defRPr sz="1200"/>
            </a:lvl7pPr>
            <a:lvl8pPr marL="3657600" lvl="7" indent="-317500">
              <a:spcBef>
                <a:spcPts val="0"/>
              </a:spcBef>
              <a:spcAft>
                <a:spcPts val="0"/>
              </a:spcAft>
              <a:buClr>
                <a:srgbClr val="FEDD4F"/>
              </a:buClr>
              <a:buSzPts val="1400"/>
              <a:buFont typeface="Hammersmith One"/>
              <a:buAutoNum type="alphaLcPeriod"/>
              <a:defRPr sz="1200"/>
            </a:lvl8pPr>
            <a:lvl9pPr marL="4114800" lvl="8" indent="-317500">
              <a:spcBef>
                <a:spcPts val="0"/>
              </a:spcBef>
              <a:spcAft>
                <a:spcPts val="0"/>
              </a:spcAft>
              <a:buClr>
                <a:srgbClr val="FEDD4F"/>
              </a:buClr>
              <a:buSzPts val="1400"/>
              <a:buFont typeface="Hammersmith One"/>
              <a:buAutoNum type="romanLcPeriod"/>
              <a:defRPr sz="1200"/>
            </a:lvl9pPr>
          </a:lstStyle>
          <a:p>
            <a:pPr lvl="0"/>
            <a:r>
              <a:rPr lang="en-US"/>
              <a:t>Click to edit Master text styles</a:t>
            </a:r>
          </a:p>
        </p:txBody>
      </p:sp>
      <p:grpSp>
        <p:nvGrpSpPr>
          <p:cNvPr id="2" name="Google Shape;111;p7"/>
          <p:cNvGrpSpPr/>
          <p:nvPr/>
        </p:nvGrpSpPr>
        <p:grpSpPr>
          <a:xfrm>
            <a:off x="8039875" y="2363367"/>
            <a:ext cx="2052600" cy="2736800"/>
            <a:chOff x="-1185375" y="1414000"/>
            <a:chExt cx="2052600" cy="2052600"/>
          </a:xfrm>
        </p:grpSpPr>
        <p:sp>
          <p:nvSpPr>
            <p:cNvPr id="112" name="Google Shape;112;p7"/>
            <p:cNvSpPr/>
            <p:nvPr/>
          </p:nvSpPr>
          <p:spPr>
            <a:xfrm>
              <a:off x="-1185375" y="1414000"/>
              <a:ext cx="2052600" cy="205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 name="Google Shape;113;p7"/>
            <p:cNvSpPr/>
            <p:nvPr/>
          </p:nvSpPr>
          <p:spPr>
            <a:xfrm>
              <a:off x="-1140322" y="1463656"/>
              <a:ext cx="1962482" cy="1953284"/>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 name="Google Shape;114;p7"/>
            <p:cNvSpPr/>
            <p:nvPr/>
          </p:nvSpPr>
          <p:spPr>
            <a:xfrm>
              <a:off x="-730833" y="1637371"/>
              <a:ext cx="10401" cy="808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rgbClr val="806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 name="Google Shape;115;p7"/>
            <p:cNvSpPr/>
            <p:nvPr/>
          </p:nvSpPr>
          <p:spPr>
            <a:xfrm>
              <a:off x="-620381" y="1470575"/>
              <a:ext cx="308321" cy="260014"/>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 name="Google Shape;116;p7"/>
            <p:cNvSpPr/>
            <p:nvPr/>
          </p:nvSpPr>
          <p:spPr>
            <a:xfrm>
              <a:off x="-212008" y="1463656"/>
              <a:ext cx="309481" cy="266933"/>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 name="Google Shape;117;p7"/>
            <p:cNvSpPr/>
            <p:nvPr/>
          </p:nvSpPr>
          <p:spPr>
            <a:xfrm>
              <a:off x="197481" y="1576386"/>
              <a:ext cx="117372" cy="69065"/>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 name="Google Shape;118;p7"/>
            <p:cNvSpPr/>
            <p:nvPr/>
          </p:nvSpPr>
          <p:spPr>
            <a:xfrm>
              <a:off x="348160" y="1599422"/>
              <a:ext cx="6962" cy="131167"/>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 name="Google Shape;119;p7"/>
            <p:cNvSpPr/>
            <p:nvPr/>
          </p:nvSpPr>
          <p:spPr>
            <a:xfrm>
              <a:off x="-1074782" y="2080254"/>
              <a:ext cx="2364" cy="4642"/>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rgbClr val="806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 name="Google Shape;120;p7"/>
            <p:cNvSpPr/>
            <p:nvPr/>
          </p:nvSpPr>
          <p:spPr>
            <a:xfrm>
              <a:off x="-924060" y="1822561"/>
              <a:ext cx="2321" cy="2364"/>
            </a:xfrm>
            <a:custGeom>
              <a:avLst/>
              <a:gdLst/>
              <a:ahLst/>
              <a:cxnLst/>
              <a:rect l="l" t="t" r="r" b="b"/>
              <a:pathLst>
                <a:path w="54" h="55" extrusionOk="0">
                  <a:moveTo>
                    <a:pt x="54" y="1"/>
                  </a:moveTo>
                  <a:cubicBezTo>
                    <a:pt x="27" y="27"/>
                    <a:pt x="27" y="27"/>
                    <a:pt x="0" y="54"/>
                  </a:cubicBezTo>
                  <a:lnTo>
                    <a:pt x="54" y="27"/>
                  </a:lnTo>
                  <a:lnTo>
                    <a:pt x="54" y="1"/>
                  </a:lnTo>
                  <a:close/>
                </a:path>
              </a:pathLst>
            </a:custGeom>
            <a:solidFill>
              <a:srgbClr val="806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 name="Google Shape;121;p7"/>
            <p:cNvSpPr/>
            <p:nvPr/>
          </p:nvSpPr>
          <p:spPr>
            <a:xfrm>
              <a:off x="-1010358" y="1944488"/>
              <a:ext cx="88620" cy="55269"/>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2" name="Google Shape;122;p7"/>
            <p:cNvSpPr/>
            <p:nvPr/>
          </p:nvSpPr>
          <p:spPr>
            <a:xfrm>
              <a:off x="-821687" y="1731707"/>
              <a:ext cx="308321" cy="353189"/>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 name="Google Shape;123;p7"/>
            <p:cNvSpPr/>
            <p:nvPr/>
          </p:nvSpPr>
          <p:spPr>
            <a:xfrm>
              <a:off x="-413315" y="1731707"/>
              <a:ext cx="309481" cy="35202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 name="Google Shape;124;p7"/>
            <p:cNvSpPr/>
            <p:nvPr/>
          </p:nvSpPr>
          <p:spPr>
            <a:xfrm>
              <a:off x="-3825" y="1731707"/>
              <a:ext cx="308321" cy="35202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5" name="Google Shape;125;p7"/>
            <p:cNvSpPr/>
            <p:nvPr/>
          </p:nvSpPr>
          <p:spPr>
            <a:xfrm>
              <a:off x="404547" y="1766218"/>
              <a:ext cx="308321" cy="317518"/>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 name="Google Shape;126;p7"/>
            <p:cNvSpPr/>
            <p:nvPr/>
          </p:nvSpPr>
          <p:spPr>
            <a:xfrm>
              <a:off x="-1136884" y="2350540"/>
              <a:ext cx="8080" cy="10401"/>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rgbClr val="806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7" name="Google Shape;127;p7"/>
            <p:cNvSpPr/>
            <p:nvPr/>
          </p:nvSpPr>
          <p:spPr>
            <a:xfrm>
              <a:off x="-1028753" y="2094050"/>
              <a:ext cx="308321" cy="35202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 name="Google Shape;128;p7"/>
            <p:cNvSpPr/>
            <p:nvPr/>
          </p:nvSpPr>
          <p:spPr>
            <a:xfrm>
              <a:off x="-620381" y="2094050"/>
              <a:ext cx="308321" cy="35202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9" name="Google Shape;129;p7"/>
            <p:cNvSpPr/>
            <p:nvPr/>
          </p:nvSpPr>
          <p:spPr>
            <a:xfrm>
              <a:off x="-212008" y="2094050"/>
              <a:ext cx="309481" cy="35202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 name="Google Shape;130;p7"/>
            <p:cNvSpPr/>
            <p:nvPr/>
          </p:nvSpPr>
          <p:spPr>
            <a:xfrm>
              <a:off x="197481" y="2092890"/>
              <a:ext cx="308321" cy="353189"/>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1" name="Google Shape;131;p7"/>
            <p:cNvSpPr/>
            <p:nvPr/>
          </p:nvSpPr>
          <p:spPr>
            <a:xfrm>
              <a:off x="605853" y="2092890"/>
              <a:ext cx="207109" cy="353189"/>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2" name="Google Shape;132;p7"/>
            <p:cNvSpPr/>
            <p:nvPr/>
          </p:nvSpPr>
          <p:spPr>
            <a:xfrm>
              <a:off x="-1131125" y="2435678"/>
              <a:ext cx="209386" cy="35202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3" name="Google Shape;133;p7"/>
            <p:cNvSpPr/>
            <p:nvPr/>
          </p:nvSpPr>
          <p:spPr>
            <a:xfrm>
              <a:off x="-821687" y="2435678"/>
              <a:ext cx="308321" cy="35202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4" name="Google Shape;134;p7"/>
            <p:cNvSpPr/>
            <p:nvPr/>
          </p:nvSpPr>
          <p:spPr>
            <a:xfrm>
              <a:off x="-413315" y="2435678"/>
              <a:ext cx="309481" cy="35202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5" name="Google Shape;135;p7"/>
            <p:cNvSpPr/>
            <p:nvPr/>
          </p:nvSpPr>
          <p:spPr>
            <a:xfrm>
              <a:off x="-3825" y="2435678"/>
              <a:ext cx="308321" cy="35202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6" name="Google Shape;136;p7"/>
            <p:cNvSpPr/>
            <p:nvPr/>
          </p:nvSpPr>
          <p:spPr>
            <a:xfrm>
              <a:off x="404547" y="2435678"/>
              <a:ext cx="308321" cy="35202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7" name="Google Shape;137;p7"/>
            <p:cNvSpPr/>
            <p:nvPr/>
          </p:nvSpPr>
          <p:spPr>
            <a:xfrm>
              <a:off x="-1028753" y="2801503"/>
              <a:ext cx="308321" cy="314080"/>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 name="Google Shape;138;p7"/>
            <p:cNvSpPr/>
            <p:nvPr/>
          </p:nvSpPr>
          <p:spPr>
            <a:xfrm>
              <a:off x="-620381" y="2801503"/>
              <a:ext cx="308321" cy="35202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 name="Google Shape;139;p7"/>
            <p:cNvSpPr/>
            <p:nvPr/>
          </p:nvSpPr>
          <p:spPr>
            <a:xfrm>
              <a:off x="-212008" y="2801503"/>
              <a:ext cx="309481" cy="35202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0" name="Google Shape;140;p7"/>
            <p:cNvSpPr/>
            <p:nvPr/>
          </p:nvSpPr>
          <p:spPr>
            <a:xfrm>
              <a:off x="197481" y="2801503"/>
              <a:ext cx="308321" cy="35202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 name="Google Shape;141;p7"/>
            <p:cNvSpPr/>
            <p:nvPr/>
          </p:nvSpPr>
          <p:spPr>
            <a:xfrm>
              <a:off x="605853" y="2886598"/>
              <a:ext cx="84021" cy="52948"/>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2" name="Google Shape;142;p7"/>
            <p:cNvSpPr/>
            <p:nvPr/>
          </p:nvSpPr>
          <p:spPr>
            <a:xfrm>
              <a:off x="-636497" y="3228269"/>
              <a:ext cx="123131" cy="73663"/>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3" name="Google Shape;143;p7"/>
            <p:cNvSpPr/>
            <p:nvPr/>
          </p:nvSpPr>
          <p:spPr>
            <a:xfrm>
              <a:off x="-671008" y="3143131"/>
              <a:ext cx="6962" cy="139247"/>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4" name="Google Shape;144;p7"/>
            <p:cNvSpPr/>
            <p:nvPr/>
          </p:nvSpPr>
          <p:spPr>
            <a:xfrm>
              <a:off x="-413315" y="3143131"/>
              <a:ext cx="309481" cy="273810"/>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5" name="Google Shape;145;p7"/>
            <p:cNvSpPr/>
            <p:nvPr/>
          </p:nvSpPr>
          <p:spPr>
            <a:xfrm>
              <a:off x="-3825" y="3143131"/>
              <a:ext cx="308321" cy="26577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6" name="Google Shape;146;p7"/>
            <p:cNvSpPr/>
            <p:nvPr/>
          </p:nvSpPr>
          <p:spPr>
            <a:xfrm>
              <a:off x="404547" y="3228269"/>
              <a:ext cx="13839" cy="10401"/>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47" name="Google Shape;147;p7"/>
          <p:cNvSpPr/>
          <p:nvPr/>
        </p:nvSpPr>
        <p:spPr>
          <a:xfrm flipH="1">
            <a:off x="-817503" y="3433534"/>
            <a:ext cx="2540578" cy="5041991"/>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rgbClr val="A0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48"/>
        <p:cNvGrpSpPr/>
        <p:nvPr/>
      </p:nvGrpSpPr>
      <p:grpSpPr>
        <a:xfrm>
          <a:off x="0" y="0"/>
          <a:ext cx="0" cy="0"/>
          <a:chOff x="0" y="0"/>
          <a:chExt cx="0" cy="0"/>
        </a:xfrm>
      </p:grpSpPr>
      <p:sp>
        <p:nvSpPr>
          <p:cNvPr id="149" name="Google Shape;149;p8"/>
          <p:cNvSpPr/>
          <p:nvPr/>
        </p:nvSpPr>
        <p:spPr>
          <a:xfrm rot="-1855510" flipH="1">
            <a:off x="2277590" y="435942"/>
            <a:ext cx="4979106" cy="5472593"/>
          </a:xfrm>
          <a:custGeom>
            <a:avLst/>
            <a:gdLst/>
            <a:ahLst/>
            <a:cxnLst/>
            <a:rect l="l" t="t" r="r" b="b"/>
            <a:pathLst>
              <a:path w="59243" h="48836" extrusionOk="0">
                <a:moveTo>
                  <a:pt x="27153" y="9007"/>
                </a:moveTo>
                <a:cubicBezTo>
                  <a:pt x="33591" y="9007"/>
                  <a:pt x="31990" y="9240"/>
                  <a:pt x="38094" y="5071"/>
                </a:cubicBezTo>
                <a:cubicBezTo>
                  <a:pt x="44232" y="901"/>
                  <a:pt x="51737" y="0"/>
                  <a:pt x="55473" y="5071"/>
                </a:cubicBezTo>
                <a:cubicBezTo>
                  <a:pt x="59243" y="10108"/>
                  <a:pt x="46800" y="16346"/>
                  <a:pt x="46767" y="22483"/>
                </a:cubicBezTo>
                <a:cubicBezTo>
                  <a:pt x="46734" y="28621"/>
                  <a:pt x="48768" y="48835"/>
                  <a:pt x="28354" y="48835"/>
                </a:cubicBezTo>
                <a:cubicBezTo>
                  <a:pt x="7939" y="48835"/>
                  <a:pt x="0" y="22583"/>
                  <a:pt x="8973" y="14011"/>
                </a:cubicBezTo>
                <a:cubicBezTo>
                  <a:pt x="17946" y="5471"/>
                  <a:pt x="20715" y="9007"/>
                  <a:pt x="27153" y="900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 name="Google Shape;150;p8"/>
          <p:cNvSpPr/>
          <p:nvPr/>
        </p:nvSpPr>
        <p:spPr>
          <a:xfrm rot="-458900">
            <a:off x="-1050010" y="1601601"/>
            <a:ext cx="3369322" cy="5169403"/>
          </a:xfrm>
          <a:custGeom>
            <a:avLst/>
            <a:gdLst/>
            <a:ahLst/>
            <a:cxnLst/>
            <a:rect l="l" t="t" r="r" b="b"/>
            <a:pathLst>
              <a:path w="72386" h="83294" extrusionOk="0">
                <a:moveTo>
                  <a:pt x="50403" y="3137"/>
                </a:moveTo>
                <a:cubicBezTo>
                  <a:pt x="56941" y="6272"/>
                  <a:pt x="64246" y="10108"/>
                  <a:pt x="60711" y="17614"/>
                </a:cubicBezTo>
                <a:cubicBezTo>
                  <a:pt x="57175" y="25119"/>
                  <a:pt x="44632" y="42031"/>
                  <a:pt x="52938" y="45433"/>
                </a:cubicBezTo>
                <a:cubicBezTo>
                  <a:pt x="61211" y="48803"/>
                  <a:pt x="72386" y="48302"/>
                  <a:pt x="71885" y="57942"/>
                </a:cubicBezTo>
                <a:cubicBezTo>
                  <a:pt x="71351" y="67583"/>
                  <a:pt x="54640" y="83294"/>
                  <a:pt x="40096" y="76189"/>
                </a:cubicBezTo>
                <a:cubicBezTo>
                  <a:pt x="25552" y="69084"/>
                  <a:pt x="35359" y="53839"/>
                  <a:pt x="20982" y="50137"/>
                </a:cubicBezTo>
                <a:cubicBezTo>
                  <a:pt x="6605" y="46434"/>
                  <a:pt x="1" y="20916"/>
                  <a:pt x="6939" y="13477"/>
                </a:cubicBezTo>
                <a:cubicBezTo>
                  <a:pt x="13877" y="6039"/>
                  <a:pt x="43865" y="1"/>
                  <a:pt x="50403" y="313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151;p8"/>
          <p:cNvSpPr/>
          <p:nvPr/>
        </p:nvSpPr>
        <p:spPr>
          <a:xfrm rot="-5776221" flipH="1">
            <a:off x="4951500" y="-857841"/>
            <a:ext cx="6337001" cy="4346457"/>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152;p8"/>
          <p:cNvSpPr/>
          <p:nvPr/>
        </p:nvSpPr>
        <p:spPr>
          <a:xfrm rot="8329862" flipH="1">
            <a:off x="3226188" y="-1770021"/>
            <a:ext cx="2044712" cy="4648081"/>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 name="Google Shape;153;p8"/>
          <p:cNvSpPr/>
          <p:nvPr/>
        </p:nvSpPr>
        <p:spPr>
          <a:xfrm>
            <a:off x="7018450" y="4442468"/>
            <a:ext cx="1020984" cy="1777893"/>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4" name="Google Shape;154;p8"/>
          <p:cNvSpPr txBox="1">
            <a:spLocks noGrp="1"/>
          </p:cNvSpPr>
          <p:nvPr>
            <p:ph type="title"/>
          </p:nvPr>
        </p:nvSpPr>
        <p:spPr>
          <a:xfrm>
            <a:off x="1388100" y="2076600"/>
            <a:ext cx="6367800" cy="270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72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r>
              <a:rPr lang="en-US"/>
              <a:t>Click to edit Master title style</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55"/>
        <p:cNvGrpSpPr/>
        <p:nvPr/>
      </p:nvGrpSpPr>
      <p:grpSpPr>
        <a:xfrm>
          <a:off x="0" y="0"/>
          <a:ext cx="0" cy="0"/>
          <a:chOff x="0" y="0"/>
          <a:chExt cx="0" cy="0"/>
        </a:xfrm>
      </p:grpSpPr>
      <p:sp>
        <p:nvSpPr>
          <p:cNvPr id="156" name="Google Shape;156;p9"/>
          <p:cNvSpPr/>
          <p:nvPr/>
        </p:nvSpPr>
        <p:spPr>
          <a:xfrm>
            <a:off x="763276" y="1065600"/>
            <a:ext cx="1844545" cy="2169387"/>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rgbClr val="C8A5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7" name="Google Shape;157;p9"/>
          <p:cNvSpPr/>
          <p:nvPr/>
        </p:nvSpPr>
        <p:spPr>
          <a:xfrm>
            <a:off x="6926300" y="-115933"/>
            <a:ext cx="4030804" cy="7999400"/>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rgbClr val="A0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8" name="Google Shape;158;p9"/>
          <p:cNvSpPr/>
          <p:nvPr/>
        </p:nvSpPr>
        <p:spPr>
          <a:xfrm>
            <a:off x="112701" y="4150718"/>
            <a:ext cx="1938817" cy="4407436"/>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9" name="Google Shape;159;p9"/>
          <p:cNvSpPr txBox="1">
            <a:spLocks noGrp="1"/>
          </p:cNvSpPr>
          <p:nvPr>
            <p:ph type="title"/>
          </p:nvPr>
        </p:nvSpPr>
        <p:spPr>
          <a:xfrm>
            <a:off x="1569450" y="1536067"/>
            <a:ext cx="6005100" cy="2022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3600">
                <a:solidFill>
                  <a:schemeClr val="accent2"/>
                </a:solidFill>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r>
              <a:rPr lang="en-US"/>
              <a:t>Click to edit Master title style</a:t>
            </a:r>
            <a:endParaRPr/>
          </a:p>
        </p:txBody>
      </p:sp>
      <p:sp>
        <p:nvSpPr>
          <p:cNvPr id="160" name="Google Shape;160;p9"/>
          <p:cNvSpPr txBox="1">
            <a:spLocks noGrp="1"/>
          </p:cNvSpPr>
          <p:nvPr>
            <p:ph type="subTitle" idx="1"/>
          </p:nvPr>
        </p:nvSpPr>
        <p:spPr>
          <a:xfrm>
            <a:off x="1904250" y="3675133"/>
            <a:ext cx="53355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a:solidFill>
                  <a:schemeClr val="accent2"/>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r>
              <a:rPr lang="en-US"/>
              <a:t>Click to edit Master subtitle style</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1"/>
        <p:cNvGrpSpPr/>
        <p:nvPr/>
      </p:nvGrpSpPr>
      <p:grpSpPr>
        <a:xfrm>
          <a:off x="0" y="0"/>
          <a:ext cx="0" cy="0"/>
          <a:chOff x="0" y="0"/>
          <a:chExt cx="0" cy="0"/>
        </a:xfrm>
      </p:grpSpPr>
      <p:sp>
        <p:nvSpPr>
          <p:cNvPr id="162" name="Google Shape;162;p10"/>
          <p:cNvSpPr/>
          <p:nvPr/>
        </p:nvSpPr>
        <p:spPr>
          <a:xfrm>
            <a:off x="0" y="0"/>
            <a:ext cx="9144000" cy="6858000"/>
          </a:xfrm>
          <a:prstGeom prst="rect">
            <a:avLst/>
          </a:prstGeom>
          <a:solidFill>
            <a:srgbClr val="A0A299">
              <a:alpha val="55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 name="Google Shape;163;p10"/>
          <p:cNvSpPr txBox="1">
            <a:spLocks noGrp="1"/>
          </p:cNvSpPr>
          <p:nvPr>
            <p:ph type="title"/>
          </p:nvPr>
        </p:nvSpPr>
        <p:spPr>
          <a:xfrm>
            <a:off x="4184875" y="1964400"/>
            <a:ext cx="4245900" cy="2929200"/>
          </a:xfrm>
          <a:prstGeom prst="rect">
            <a:avLst/>
          </a:prstGeom>
        </p:spPr>
        <p:txBody>
          <a:bodyPr spcFirstLastPara="1" wrap="square" lIns="91425" tIns="91425" rIns="91425" bIns="91425" anchor="t" anchorCtr="0">
            <a:noAutofit/>
          </a:bodyPr>
          <a:lstStyle>
            <a:lvl1pPr lvl="0" algn="r">
              <a:spcBef>
                <a:spcPts val="0"/>
              </a:spcBef>
              <a:spcAft>
                <a:spcPts val="0"/>
              </a:spcAft>
              <a:buSzPts val="3000"/>
              <a:buNone/>
              <a:defRPr sz="4000">
                <a:solidFill>
                  <a:schemeClr val="dk1"/>
                </a:solidFill>
              </a:defRPr>
            </a:lvl1pPr>
            <a:lvl2pPr lvl="1">
              <a:spcBef>
                <a:spcPts val="0"/>
              </a:spcBef>
              <a:spcAft>
                <a:spcPts val="0"/>
              </a:spcAft>
              <a:buSzPts val="3000"/>
              <a:buNone/>
              <a:defRPr>
                <a:latin typeface="Manjari"/>
                <a:ea typeface="Manjari"/>
                <a:cs typeface="Manjari"/>
                <a:sym typeface="Manjari"/>
              </a:defRPr>
            </a:lvl2pPr>
            <a:lvl3pPr lvl="2">
              <a:spcBef>
                <a:spcPts val="0"/>
              </a:spcBef>
              <a:spcAft>
                <a:spcPts val="0"/>
              </a:spcAft>
              <a:buSzPts val="3000"/>
              <a:buNone/>
              <a:defRPr>
                <a:latin typeface="Manjari"/>
                <a:ea typeface="Manjari"/>
                <a:cs typeface="Manjari"/>
                <a:sym typeface="Manjari"/>
              </a:defRPr>
            </a:lvl3pPr>
            <a:lvl4pPr lvl="3">
              <a:spcBef>
                <a:spcPts val="0"/>
              </a:spcBef>
              <a:spcAft>
                <a:spcPts val="0"/>
              </a:spcAft>
              <a:buSzPts val="3000"/>
              <a:buNone/>
              <a:defRPr>
                <a:latin typeface="Manjari"/>
                <a:ea typeface="Manjari"/>
                <a:cs typeface="Manjari"/>
                <a:sym typeface="Manjari"/>
              </a:defRPr>
            </a:lvl4pPr>
            <a:lvl5pPr lvl="4">
              <a:spcBef>
                <a:spcPts val="0"/>
              </a:spcBef>
              <a:spcAft>
                <a:spcPts val="0"/>
              </a:spcAft>
              <a:buSzPts val="3000"/>
              <a:buNone/>
              <a:defRPr>
                <a:latin typeface="Manjari"/>
                <a:ea typeface="Manjari"/>
                <a:cs typeface="Manjari"/>
                <a:sym typeface="Manjari"/>
              </a:defRPr>
            </a:lvl5pPr>
            <a:lvl6pPr lvl="5">
              <a:spcBef>
                <a:spcPts val="0"/>
              </a:spcBef>
              <a:spcAft>
                <a:spcPts val="0"/>
              </a:spcAft>
              <a:buSzPts val="3000"/>
              <a:buNone/>
              <a:defRPr>
                <a:latin typeface="Manjari"/>
                <a:ea typeface="Manjari"/>
                <a:cs typeface="Manjari"/>
                <a:sym typeface="Manjari"/>
              </a:defRPr>
            </a:lvl6pPr>
            <a:lvl7pPr lvl="6">
              <a:spcBef>
                <a:spcPts val="0"/>
              </a:spcBef>
              <a:spcAft>
                <a:spcPts val="0"/>
              </a:spcAft>
              <a:buSzPts val="3000"/>
              <a:buNone/>
              <a:defRPr>
                <a:latin typeface="Manjari"/>
                <a:ea typeface="Manjari"/>
                <a:cs typeface="Manjari"/>
                <a:sym typeface="Manjari"/>
              </a:defRPr>
            </a:lvl7pPr>
            <a:lvl8pPr lvl="7">
              <a:spcBef>
                <a:spcPts val="0"/>
              </a:spcBef>
              <a:spcAft>
                <a:spcPts val="0"/>
              </a:spcAft>
              <a:buSzPts val="3000"/>
              <a:buNone/>
              <a:defRPr>
                <a:latin typeface="Manjari"/>
                <a:ea typeface="Manjari"/>
                <a:cs typeface="Manjari"/>
                <a:sym typeface="Manjari"/>
              </a:defRPr>
            </a:lvl8pPr>
            <a:lvl9pPr lvl="8">
              <a:spcBef>
                <a:spcPts val="0"/>
              </a:spcBef>
              <a:spcAft>
                <a:spcPts val="0"/>
              </a:spcAft>
              <a:buSzPts val="3000"/>
              <a:buNone/>
              <a:defRPr>
                <a:latin typeface="Manjari"/>
                <a:ea typeface="Manjari"/>
                <a:cs typeface="Manjari"/>
                <a:sym typeface="Manjari"/>
              </a:defRPr>
            </a:lvl9pPr>
          </a:lstStyle>
          <a:p>
            <a:r>
              <a:rPr lang="en-US"/>
              <a:t>Click to edit Master title style</a:t>
            </a:r>
            <a:endParaRPr/>
          </a:p>
        </p:txBody>
      </p:sp>
      <p:sp>
        <p:nvSpPr>
          <p:cNvPr id="164" name="Google Shape;164;p10"/>
          <p:cNvSpPr/>
          <p:nvPr/>
        </p:nvSpPr>
        <p:spPr>
          <a:xfrm rot="7018826" flipH="1">
            <a:off x="2145994" y="-581357"/>
            <a:ext cx="5690601" cy="2625760"/>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5" name="Google Shape;165;p10"/>
          <p:cNvSpPr/>
          <p:nvPr/>
        </p:nvSpPr>
        <p:spPr>
          <a:xfrm rot="-8259636" flipH="1">
            <a:off x="4411265" y="4000832"/>
            <a:ext cx="3210911" cy="4263464"/>
          </a:xfrm>
          <a:custGeom>
            <a:avLst/>
            <a:gdLst/>
            <a:ahLst/>
            <a:cxnLst/>
            <a:rect l="l" t="t" r="r" b="b"/>
            <a:pathLst>
              <a:path w="48235" h="48035" extrusionOk="0">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6" name="Google Shape;166;p10"/>
          <p:cNvSpPr/>
          <p:nvPr/>
        </p:nvSpPr>
        <p:spPr>
          <a:xfrm>
            <a:off x="2285225" y="4300810"/>
            <a:ext cx="1419128" cy="1669049"/>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1pPr>
            <a:lvl2pPr lvl="1">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2pPr>
            <a:lvl3pPr lvl="2">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3pPr>
            <a:lvl4pPr lvl="3">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4pPr>
            <a:lvl5pPr lvl="4">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5pPr>
            <a:lvl6pPr lvl="5">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6pPr>
            <a:lvl7pPr lvl="6">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7pPr>
            <a:lvl8pPr lvl="7">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8pPr>
            <a:lvl9pPr lvl="8">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2"/>
              </a:buClr>
              <a:buSzPts val="1800"/>
              <a:buFont typeface="Manjari"/>
              <a:buChar char="●"/>
              <a:defRPr sz="1800">
                <a:solidFill>
                  <a:schemeClr val="accent2"/>
                </a:solidFill>
                <a:latin typeface="Manjari"/>
                <a:ea typeface="Manjari"/>
                <a:cs typeface="Manjari"/>
                <a:sym typeface="Manjari"/>
              </a:defRPr>
            </a:lvl1pPr>
            <a:lvl2pPr marL="914400" lvl="1"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2pPr>
            <a:lvl3pPr marL="1371600" lvl="2"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3pPr>
            <a:lvl4pPr marL="1828800" lvl="3"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4pPr>
            <a:lvl5pPr marL="2286000" lvl="4"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5pPr>
            <a:lvl6pPr marL="2743200" lvl="5"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6pPr>
            <a:lvl7pPr marL="3200400" lvl="6"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7pPr>
            <a:lvl8pPr marL="3657600" lvl="7"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8pPr>
            <a:lvl9pPr marL="4114800" lvl="8"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9pPr>
          </a:lstStyle>
          <a:p>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Ls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E2A47"/>
        </a:solidFill>
        <a:effectLst/>
      </p:bgPr>
    </p:bg>
    <p:spTree>
      <p:nvGrpSpPr>
        <p:cNvPr id="1" name="Shape 1312"/>
        <p:cNvGrpSpPr/>
        <p:nvPr/>
      </p:nvGrpSpPr>
      <p:grpSpPr>
        <a:xfrm>
          <a:off x="0" y="0"/>
          <a:ext cx="0" cy="0"/>
          <a:chOff x="0" y="0"/>
          <a:chExt cx="0" cy="0"/>
        </a:xfrm>
      </p:grpSpPr>
      <p:sp>
        <p:nvSpPr>
          <p:cNvPr id="1313" name="Google Shape;1313;p52"/>
          <p:cNvSpPr txBox="1">
            <a:spLocks noGrp="1"/>
          </p:cNvSpPr>
          <p:nvPr>
            <p:ph type="title"/>
          </p:nvPr>
        </p:nvSpPr>
        <p:spPr>
          <a:xfrm>
            <a:off x="1068100" y="1244600"/>
            <a:ext cx="7047300" cy="643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1pPr>
            <a:lvl2pPr lvl="1"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2pPr>
            <a:lvl3pPr lvl="2"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3pPr>
            <a:lvl4pPr lvl="3"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4pPr>
            <a:lvl5pPr lvl="4"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5pPr>
            <a:lvl6pPr lvl="5"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6pPr>
            <a:lvl7pPr lvl="6"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7pPr>
            <a:lvl8pPr lvl="7"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8pPr>
            <a:lvl9pPr lvl="8"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9pPr>
          </a:lstStyle>
          <a:p>
            <a:endParaRPr/>
          </a:p>
        </p:txBody>
      </p:sp>
      <p:sp>
        <p:nvSpPr>
          <p:cNvPr id="1314" name="Google Shape;1314;p52"/>
          <p:cNvSpPr txBox="1">
            <a:spLocks noGrp="1"/>
          </p:cNvSpPr>
          <p:nvPr>
            <p:ph type="body" idx="1"/>
          </p:nvPr>
        </p:nvSpPr>
        <p:spPr>
          <a:xfrm>
            <a:off x="1068100" y="2260600"/>
            <a:ext cx="7047300" cy="3336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Tree>
  </p:cSld>
  <p:clrMap bg1="lt1" tx1="dk1" bg2="dk2" tx2="lt2" accent1="accent1" accent2="accent2" accent3="accent3" accent4="accent4" accent5="accent5" accent6="accent6" hlink="hlink" folHlink="folHlink"/>
  <p:sldLayoutIdLst>
    <p:sldLayoutId id="2147483712" r:id="rId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576" y="1721000"/>
            <a:ext cx="7488832" cy="2736800"/>
          </a:xfrm>
        </p:spPr>
        <p:txBody>
          <a:bodyPr/>
          <a:lstStyle/>
          <a:p>
            <a:r>
              <a:rPr lang="lv-LV" sz="4000" dirty="0">
                <a:solidFill>
                  <a:schemeClr val="accent1">
                    <a:lumMod val="50000"/>
                  </a:schemeClr>
                </a:solidFill>
              </a:rPr>
              <a:t>Meistarklase: ” Kustību māksla un fiziskās aktivitātes telpās.”</a:t>
            </a:r>
          </a:p>
        </p:txBody>
      </p:sp>
      <p:sp>
        <p:nvSpPr>
          <p:cNvPr id="3" name="Subtitle 2"/>
          <p:cNvSpPr>
            <a:spLocks noGrp="1"/>
          </p:cNvSpPr>
          <p:nvPr>
            <p:ph type="subTitle" idx="1"/>
          </p:nvPr>
        </p:nvSpPr>
        <p:spPr>
          <a:xfrm>
            <a:off x="1283100" y="4526167"/>
            <a:ext cx="7177332" cy="610800"/>
          </a:xfrm>
        </p:spPr>
        <p:txBody>
          <a:bodyPr/>
          <a:lstStyle/>
          <a:p>
            <a:pPr algn="r"/>
            <a:r>
              <a:rPr lang="lv-LV" dirty="0">
                <a:solidFill>
                  <a:schemeClr val="accent1">
                    <a:lumMod val="50000"/>
                  </a:schemeClr>
                </a:solidFill>
              </a:rPr>
              <a:t>Meistarklases vadītāji:</a:t>
            </a:r>
          </a:p>
          <a:p>
            <a:pPr algn="r"/>
            <a:r>
              <a:rPr lang="lv-LV" dirty="0">
                <a:solidFill>
                  <a:schemeClr val="accent1">
                    <a:lumMod val="50000"/>
                  </a:schemeClr>
                </a:solidFill>
              </a:rPr>
              <a:t>MVģ sporta skolotaja Lana Līcīte</a:t>
            </a:r>
          </a:p>
          <a:p>
            <a:pPr algn="r"/>
            <a:r>
              <a:rPr lang="lv-LV" dirty="0">
                <a:solidFill>
                  <a:schemeClr val="accent1">
                    <a:lumMod val="50000"/>
                  </a:schemeClr>
                </a:solidFill>
              </a:rPr>
              <a:t>MVģ sporta skolotaja Līva Kraukle</a:t>
            </a:r>
          </a:p>
          <a:p>
            <a:pPr algn="r"/>
            <a:r>
              <a:rPr lang="lv-LV" dirty="0">
                <a:solidFill>
                  <a:schemeClr val="accent1">
                    <a:lumMod val="50000"/>
                  </a:schemeClr>
                </a:solidFill>
              </a:rPr>
              <a:t>2022.gada 28. aprīlis</a:t>
            </a:r>
          </a:p>
          <a:p>
            <a:pPr algn="r"/>
            <a:endParaRPr lang="lv-LV"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3225" y="548680"/>
            <a:ext cx="5586967" cy="504056"/>
          </a:xfrm>
        </p:spPr>
        <p:txBody>
          <a:bodyPr/>
          <a:lstStyle/>
          <a:p>
            <a:r>
              <a:rPr lang="lv-LV" dirty="0"/>
              <a:t>12 klases skolnieces</a:t>
            </a:r>
          </a:p>
        </p:txBody>
      </p:sp>
      <p:pic>
        <p:nvPicPr>
          <p:cNvPr id="3" name="VID-20220420-WA0006.mp4">
            <a:hlinkClick r:id="" action="ppaction://media"/>
            <a:extLst>
              <a:ext uri="{FF2B5EF4-FFF2-40B4-BE49-F238E27FC236}">
                <a16:creationId xmlns:a16="http://schemas.microsoft.com/office/drawing/2014/main" id="{72D0AF81-1D7D-4A4F-A0E4-50B14F26CE8A}"/>
              </a:ext>
            </a:extLst>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355879" y="1210229"/>
            <a:ext cx="8432242" cy="47724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713250" y="1124745"/>
            <a:ext cx="7717500" cy="1224136"/>
          </a:xfrm>
        </p:spPr>
        <p:txBody>
          <a:bodyPr/>
          <a:lstStyle/>
          <a:p>
            <a:r>
              <a:rPr lang="lv-LV" sz="2400" b="1" dirty="0"/>
              <a:t>i/ni</a:t>
            </a:r>
          </a:p>
          <a:p>
            <a:r>
              <a:rPr lang="lv-LV" sz="2400" b="1" dirty="0"/>
              <a:t>3 .mācību nedēļā</a:t>
            </a:r>
          </a:p>
          <a:p>
            <a:pPr>
              <a:buNone/>
            </a:pPr>
            <a:endParaRPr lang="lv-LV" sz="2400" b="1" dirty="0"/>
          </a:p>
        </p:txBody>
      </p:sp>
      <p:sp>
        <p:nvSpPr>
          <p:cNvPr id="5" name="Title 4"/>
          <p:cNvSpPr>
            <a:spLocks noGrp="1"/>
          </p:cNvSpPr>
          <p:nvPr>
            <p:ph type="title"/>
          </p:nvPr>
        </p:nvSpPr>
        <p:spPr>
          <a:xfrm>
            <a:off x="713250" y="332657"/>
            <a:ext cx="7717500" cy="648072"/>
          </a:xfrm>
        </p:spPr>
        <p:txBody>
          <a:bodyPr/>
          <a:lstStyle/>
          <a:p>
            <a:r>
              <a:rPr lang="lv-LV" dirty="0"/>
              <a:t>Formatīvā vertēšana</a:t>
            </a:r>
          </a:p>
        </p:txBody>
      </p:sp>
      <p:graphicFrame>
        <p:nvGraphicFramePr>
          <p:cNvPr id="6" name="Table 5"/>
          <p:cNvGraphicFramePr>
            <a:graphicFrameLocks noGrp="1"/>
          </p:cNvGraphicFramePr>
          <p:nvPr/>
        </p:nvGraphicFramePr>
        <p:xfrm>
          <a:off x="395535" y="2086668"/>
          <a:ext cx="8352930" cy="4174359"/>
        </p:xfrm>
        <a:graphic>
          <a:graphicData uri="http://schemas.openxmlformats.org/drawingml/2006/table">
            <a:tbl>
              <a:tblPr firstRow="1" bandRow="1">
                <a:tableStyleId>{F5AB1C69-6EDB-4FF4-983F-18BD219EF322}</a:tableStyleId>
              </a:tblPr>
              <a:tblGrid>
                <a:gridCol w="1670586">
                  <a:extLst>
                    <a:ext uri="{9D8B030D-6E8A-4147-A177-3AD203B41FA5}">
                      <a16:colId xmlns:a16="http://schemas.microsoft.com/office/drawing/2014/main" val="20000"/>
                    </a:ext>
                  </a:extLst>
                </a:gridCol>
                <a:gridCol w="1670586">
                  <a:extLst>
                    <a:ext uri="{9D8B030D-6E8A-4147-A177-3AD203B41FA5}">
                      <a16:colId xmlns:a16="http://schemas.microsoft.com/office/drawing/2014/main" val="20001"/>
                    </a:ext>
                  </a:extLst>
                </a:gridCol>
                <a:gridCol w="1670586">
                  <a:extLst>
                    <a:ext uri="{9D8B030D-6E8A-4147-A177-3AD203B41FA5}">
                      <a16:colId xmlns:a16="http://schemas.microsoft.com/office/drawing/2014/main" val="20002"/>
                    </a:ext>
                  </a:extLst>
                </a:gridCol>
                <a:gridCol w="1670586">
                  <a:extLst>
                    <a:ext uri="{9D8B030D-6E8A-4147-A177-3AD203B41FA5}">
                      <a16:colId xmlns:a16="http://schemas.microsoft.com/office/drawing/2014/main" val="20003"/>
                    </a:ext>
                  </a:extLst>
                </a:gridCol>
                <a:gridCol w="1670586">
                  <a:extLst>
                    <a:ext uri="{9D8B030D-6E8A-4147-A177-3AD203B41FA5}">
                      <a16:colId xmlns:a16="http://schemas.microsoft.com/office/drawing/2014/main" val="20004"/>
                    </a:ext>
                  </a:extLst>
                </a:gridCol>
              </a:tblGrid>
              <a:tr h="514644">
                <a:tc>
                  <a:txBody>
                    <a:bodyPr/>
                    <a:lstStyle/>
                    <a:p>
                      <a:pPr algn="ctr">
                        <a:lnSpc>
                          <a:spcPct val="115000"/>
                        </a:lnSpc>
                        <a:spcAft>
                          <a:spcPts val="0"/>
                        </a:spcAft>
                      </a:pPr>
                      <a:r>
                        <a:rPr lang="lv-LV" sz="1600" b="1" dirty="0">
                          <a:solidFill>
                            <a:schemeClr val="bg1">
                              <a:lumMod val="25000"/>
                            </a:schemeClr>
                          </a:solidFill>
                          <a:latin typeface="+mn-lt"/>
                          <a:ea typeface="Calibri"/>
                          <a:cs typeface="Times New Roman"/>
                        </a:rPr>
                        <a:t>Vērtēšanas kritēriji</a:t>
                      </a:r>
                      <a:endParaRPr lang="lv-LV" sz="1600" dirty="0">
                        <a:solidFill>
                          <a:schemeClr val="bg1">
                            <a:lumMod val="25000"/>
                          </a:schemeClr>
                        </a:solidFill>
                        <a:latin typeface="+mn-lt"/>
                        <a:ea typeface="Calibri"/>
                        <a:cs typeface="Times New Roman"/>
                      </a:endParaRPr>
                    </a:p>
                  </a:txBody>
                  <a:tcPr marL="68580" marR="68580" marT="0" marB="0"/>
                </a:tc>
                <a:tc>
                  <a:txBody>
                    <a:bodyPr/>
                    <a:lstStyle/>
                    <a:p>
                      <a:pPr algn="ctr">
                        <a:lnSpc>
                          <a:spcPct val="115000"/>
                        </a:lnSpc>
                        <a:spcAft>
                          <a:spcPts val="0"/>
                        </a:spcAft>
                      </a:pPr>
                      <a:r>
                        <a:rPr lang="lv-LV" sz="1600" b="1" dirty="0">
                          <a:solidFill>
                            <a:schemeClr val="bg1">
                              <a:lumMod val="25000"/>
                            </a:schemeClr>
                          </a:solidFill>
                          <a:latin typeface="+mn-lt"/>
                          <a:ea typeface="Calibri"/>
                          <a:cs typeface="Times New Roman"/>
                        </a:rPr>
                        <a:t>Sācis apgūt</a:t>
                      </a:r>
                      <a:endParaRPr lang="lv-LV" sz="1600" dirty="0">
                        <a:solidFill>
                          <a:schemeClr val="bg1">
                            <a:lumMod val="25000"/>
                          </a:schemeClr>
                        </a:solidFill>
                        <a:latin typeface="+mn-lt"/>
                        <a:ea typeface="Calibri"/>
                        <a:cs typeface="Times New Roman"/>
                      </a:endParaRPr>
                    </a:p>
                  </a:txBody>
                  <a:tcPr marL="68580" marR="68580" marT="0" marB="0" anchor="ctr"/>
                </a:tc>
                <a:tc>
                  <a:txBody>
                    <a:bodyPr/>
                    <a:lstStyle/>
                    <a:p>
                      <a:pPr algn="ctr">
                        <a:lnSpc>
                          <a:spcPct val="115000"/>
                        </a:lnSpc>
                        <a:spcAft>
                          <a:spcPts val="0"/>
                        </a:spcAft>
                      </a:pPr>
                      <a:r>
                        <a:rPr lang="lv-LV" sz="1600" b="1" dirty="0">
                          <a:solidFill>
                            <a:schemeClr val="bg1">
                              <a:lumMod val="25000"/>
                            </a:schemeClr>
                          </a:solidFill>
                          <a:latin typeface="+mn-lt"/>
                          <a:ea typeface="Calibri"/>
                          <a:cs typeface="Times New Roman"/>
                        </a:rPr>
                        <a:t>Turpina apgūt</a:t>
                      </a:r>
                      <a:endParaRPr lang="lv-LV" sz="1600" dirty="0">
                        <a:solidFill>
                          <a:schemeClr val="bg1">
                            <a:lumMod val="25000"/>
                          </a:schemeClr>
                        </a:solidFill>
                        <a:latin typeface="+mn-lt"/>
                        <a:ea typeface="Calibri"/>
                        <a:cs typeface="Times New Roman"/>
                      </a:endParaRPr>
                    </a:p>
                  </a:txBody>
                  <a:tcPr marL="68580" marR="68580" marT="0" marB="0" anchor="ctr"/>
                </a:tc>
                <a:tc>
                  <a:txBody>
                    <a:bodyPr/>
                    <a:lstStyle/>
                    <a:p>
                      <a:pPr algn="ctr">
                        <a:lnSpc>
                          <a:spcPct val="115000"/>
                        </a:lnSpc>
                        <a:spcAft>
                          <a:spcPts val="0"/>
                        </a:spcAft>
                      </a:pPr>
                      <a:r>
                        <a:rPr lang="lv-LV" sz="1600" b="1" dirty="0">
                          <a:solidFill>
                            <a:schemeClr val="bg1">
                              <a:lumMod val="25000"/>
                            </a:schemeClr>
                          </a:solidFill>
                          <a:latin typeface="+mn-lt"/>
                          <a:ea typeface="Calibri"/>
                          <a:cs typeface="Times New Roman"/>
                        </a:rPr>
                        <a:t>Apguvis</a:t>
                      </a:r>
                      <a:endParaRPr lang="lv-LV" sz="1600" dirty="0">
                        <a:solidFill>
                          <a:schemeClr val="bg1">
                            <a:lumMod val="25000"/>
                          </a:schemeClr>
                        </a:solidFill>
                        <a:latin typeface="+mn-lt"/>
                        <a:ea typeface="Calibri"/>
                        <a:cs typeface="Times New Roman"/>
                      </a:endParaRPr>
                    </a:p>
                  </a:txBody>
                  <a:tcPr marL="68580" marR="68580" marT="0" marB="0" anchor="ctr"/>
                </a:tc>
                <a:tc>
                  <a:txBody>
                    <a:bodyPr/>
                    <a:lstStyle/>
                    <a:p>
                      <a:pPr algn="ctr">
                        <a:lnSpc>
                          <a:spcPct val="115000"/>
                        </a:lnSpc>
                        <a:spcAft>
                          <a:spcPts val="0"/>
                        </a:spcAft>
                      </a:pPr>
                      <a:r>
                        <a:rPr lang="lv-LV" sz="1600" b="1" dirty="0">
                          <a:solidFill>
                            <a:schemeClr val="bg1">
                              <a:lumMod val="25000"/>
                            </a:schemeClr>
                          </a:solidFill>
                          <a:latin typeface="+mn-lt"/>
                          <a:ea typeface="Calibri"/>
                          <a:cs typeface="Times New Roman"/>
                        </a:rPr>
                        <a:t>Apguvis padziļināti</a:t>
                      </a:r>
                      <a:endParaRPr lang="lv-LV" sz="1600" dirty="0">
                        <a:solidFill>
                          <a:schemeClr val="bg1">
                            <a:lumMod val="25000"/>
                          </a:schemeClr>
                        </a:solidFill>
                        <a:latin typeface="+mn-lt"/>
                        <a:ea typeface="Calibri"/>
                        <a:cs typeface="Times New Roman"/>
                      </a:endParaRPr>
                    </a:p>
                  </a:txBody>
                  <a:tcPr marL="68580" marR="68580" marT="0" marB="0" anchor="ctr"/>
                </a:tc>
                <a:extLst>
                  <a:ext uri="{0D108BD9-81ED-4DB2-BD59-A6C34878D82A}">
                    <a16:rowId xmlns:a16="http://schemas.microsoft.com/office/drawing/2014/main" val="10000"/>
                  </a:ext>
                </a:extLst>
              </a:tr>
              <a:tr h="2461560">
                <a:tc>
                  <a:txBody>
                    <a:bodyPr/>
                    <a:lstStyle/>
                    <a:p>
                      <a:r>
                        <a:rPr lang="lv-LV" dirty="0">
                          <a:solidFill>
                            <a:schemeClr val="bg1">
                              <a:lumMod val="25000"/>
                            </a:schemeClr>
                          </a:solidFill>
                          <a:latin typeface="+mn-lt"/>
                        </a:rPr>
                        <a:t>Soļu</a:t>
                      </a:r>
                      <a:r>
                        <a:rPr lang="lv-LV" baseline="0" dirty="0">
                          <a:solidFill>
                            <a:schemeClr val="bg1">
                              <a:lumMod val="25000"/>
                            </a:schemeClr>
                          </a:solidFill>
                          <a:latin typeface="+mn-lt"/>
                        </a:rPr>
                        <a:t> kombinācija</a:t>
                      </a:r>
                      <a:endParaRPr lang="lv-LV" dirty="0">
                        <a:solidFill>
                          <a:schemeClr val="bg1">
                            <a:lumMod val="25000"/>
                          </a:schemeClr>
                        </a:solidFill>
                        <a:latin typeface="+mn-lt"/>
                      </a:endParaRPr>
                    </a:p>
                  </a:txBody>
                  <a:tcPr vert="vert270"/>
                </a:tc>
                <a:tc>
                  <a:txBody>
                    <a:bodyPr/>
                    <a:lstStyle/>
                    <a:p>
                      <a:pPr>
                        <a:lnSpc>
                          <a:spcPct val="115000"/>
                        </a:lnSpc>
                        <a:spcAft>
                          <a:spcPts val="0"/>
                        </a:spcAft>
                      </a:pPr>
                      <a:r>
                        <a:rPr lang="lv-LV" sz="1400" dirty="0">
                          <a:solidFill>
                            <a:schemeClr val="bg1">
                              <a:lumMod val="25000"/>
                            </a:schemeClr>
                          </a:solidFill>
                          <a:latin typeface="+mn-lt"/>
                          <a:ea typeface="Calibri"/>
                          <a:cs typeface="Times New Roman"/>
                        </a:rPr>
                        <a:t>Ar skolotāja atbalstu un atgādinājumu izpilda doto 4</a:t>
                      </a:r>
                    </a:p>
                    <a:p>
                      <a:pPr>
                        <a:lnSpc>
                          <a:spcPct val="115000"/>
                        </a:lnSpc>
                        <a:spcAft>
                          <a:spcPts val="0"/>
                        </a:spcAft>
                      </a:pPr>
                      <a:r>
                        <a:rPr lang="lv-LV" sz="1400" dirty="0">
                          <a:solidFill>
                            <a:schemeClr val="bg1">
                              <a:lumMod val="25000"/>
                            </a:schemeClr>
                          </a:solidFill>
                          <a:latin typeface="+mn-lt"/>
                          <a:ea typeface="Calibri"/>
                          <a:cs typeface="Times New Roman"/>
                        </a:rPr>
                        <a:t>aerobikas soļu kombināciju.</a:t>
                      </a:r>
                    </a:p>
                  </a:txBody>
                  <a:tcPr marL="68580" marR="68580" marT="0" marB="0"/>
                </a:tc>
                <a:tc>
                  <a:txBody>
                    <a:bodyPr/>
                    <a:lstStyle/>
                    <a:p>
                      <a:pPr>
                        <a:lnSpc>
                          <a:spcPct val="115000"/>
                        </a:lnSpc>
                        <a:spcAft>
                          <a:spcPts val="0"/>
                        </a:spcAft>
                      </a:pPr>
                      <a:r>
                        <a:rPr lang="lv-LV" sz="1400" dirty="0">
                          <a:solidFill>
                            <a:schemeClr val="bg1">
                              <a:lumMod val="25000"/>
                            </a:schemeClr>
                          </a:solidFill>
                          <a:latin typeface="+mn-lt"/>
                          <a:ea typeface="Calibri"/>
                          <a:cs typeface="Times New Roman"/>
                        </a:rPr>
                        <a:t>Epizodiski spēj izpildīt mūzikas ritmā 4  aerobikas soļu kombināciju, daudzveidīgas pārejas uz figūrām, kustības tehniski precīzas un sinhronas.</a:t>
                      </a:r>
                    </a:p>
                  </a:txBody>
                  <a:tcPr marL="68580" marR="68580" marT="0" marB="0"/>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lv-LV" sz="1400" dirty="0">
                          <a:solidFill>
                            <a:schemeClr val="bg1">
                              <a:lumMod val="25000"/>
                            </a:schemeClr>
                          </a:solidFill>
                          <a:latin typeface="+mn-lt"/>
                          <a:ea typeface="Calibri"/>
                          <a:cs typeface="Times New Roman"/>
                        </a:rPr>
                        <a:t>Prot atrast un savienot mūzikas ritmā 4</a:t>
                      </a:r>
                      <a:r>
                        <a:rPr lang="lv-LV" sz="1400" baseline="0" dirty="0">
                          <a:solidFill>
                            <a:schemeClr val="bg1">
                              <a:lumMod val="25000"/>
                            </a:schemeClr>
                          </a:solidFill>
                          <a:latin typeface="+mn-lt"/>
                          <a:ea typeface="Calibri"/>
                          <a:cs typeface="Times New Roman"/>
                        </a:rPr>
                        <a:t> aerobikas</a:t>
                      </a:r>
                      <a:r>
                        <a:rPr lang="lv-LV" sz="1400" dirty="0">
                          <a:solidFill>
                            <a:schemeClr val="bg1">
                              <a:lumMod val="25000"/>
                            </a:schemeClr>
                          </a:solidFill>
                          <a:latin typeface="+mn-lt"/>
                          <a:ea typeface="Calibri"/>
                          <a:cs typeface="Times New Roman"/>
                        </a:rPr>
                        <a:t> soļus un izveidot kombināciju, kustības tehniski precīzas.</a:t>
                      </a:r>
                    </a:p>
                  </a:txBody>
                  <a:tcPr marL="68580" marR="68580" marT="0" marB="0"/>
                </a:tc>
                <a:tc>
                  <a:txBody>
                    <a:bodyPr/>
                    <a:lstStyle/>
                    <a:p>
                      <a:pPr>
                        <a:lnSpc>
                          <a:spcPct val="115000"/>
                        </a:lnSpc>
                        <a:spcAft>
                          <a:spcPts val="0"/>
                        </a:spcAft>
                      </a:pPr>
                      <a:r>
                        <a:rPr lang="lv-LV" sz="1400" dirty="0">
                          <a:solidFill>
                            <a:schemeClr val="bg1">
                              <a:lumMod val="25000"/>
                            </a:schemeClr>
                          </a:solidFill>
                          <a:latin typeface="+mn-lt"/>
                          <a:ea typeface="Calibri"/>
                          <a:cs typeface="Times New Roman"/>
                        </a:rPr>
                        <a:t>Prot atrast un savienot mūzikas ritmā 4</a:t>
                      </a:r>
                      <a:r>
                        <a:rPr lang="lv-LV" sz="1400" baseline="0" dirty="0">
                          <a:solidFill>
                            <a:schemeClr val="bg1">
                              <a:lumMod val="25000"/>
                            </a:schemeClr>
                          </a:solidFill>
                          <a:latin typeface="+mn-lt"/>
                          <a:ea typeface="Calibri"/>
                          <a:cs typeface="Times New Roman"/>
                        </a:rPr>
                        <a:t> un vairāk aerobikas</a:t>
                      </a:r>
                      <a:r>
                        <a:rPr lang="lv-LV" sz="1400" dirty="0">
                          <a:solidFill>
                            <a:schemeClr val="bg1">
                              <a:lumMod val="25000"/>
                            </a:schemeClr>
                          </a:solidFill>
                          <a:latin typeface="+mn-lt"/>
                          <a:ea typeface="Calibri"/>
                          <a:cs typeface="Times New Roman"/>
                        </a:rPr>
                        <a:t> soļus un izveidot kombināciju, kustības tehniski precīzas.</a:t>
                      </a:r>
                    </a:p>
                  </a:txBody>
                  <a:tcPr marL="68580" marR="68580" marT="0" marB="0"/>
                </a:tc>
                <a:extLst>
                  <a:ext uri="{0D108BD9-81ED-4DB2-BD59-A6C34878D82A}">
                    <a16:rowId xmlns:a16="http://schemas.microsoft.com/office/drawing/2014/main" val="10001"/>
                  </a:ext>
                </a:extLst>
              </a:tr>
              <a:tr h="1175843">
                <a:tc>
                  <a:txBody>
                    <a:bodyPr/>
                    <a:lstStyle/>
                    <a:p>
                      <a:r>
                        <a:rPr lang="lv-LV" dirty="0">
                          <a:solidFill>
                            <a:schemeClr val="bg1">
                              <a:lumMod val="25000"/>
                            </a:schemeClr>
                          </a:solidFill>
                          <a:latin typeface="+mn-lt"/>
                        </a:rPr>
                        <a:t>Roku darbība</a:t>
                      </a:r>
                    </a:p>
                  </a:txBody>
                  <a:tcPr vert="vert270"/>
                </a:tc>
                <a:tc>
                  <a:txBody>
                    <a:bodyPr/>
                    <a:lstStyle/>
                    <a:p>
                      <a:pPr>
                        <a:lnSpc>
                          <a:spcPct val="115000"/>
                        </a:lnSpc>
                        <a:spcAft>
                          <a:spcPts val="0"/>
                        </a:spcAft>
                      </a:pPr>
                      <a:r>
                        <a:rPr lang="lv-LV" sz="1400" dirty="0">
                          <a:solidFill>
                            <a:schemeClr val="bg1">
                              <a:lumMod val="25000"/>
                            </a:schemeClr>
                          </a:solidFill>
                          <a:latin typeface="+mn-lt"/>
                          <a:ea typeface="Calibri"/>
                          <a:cs typeface="Times New Roman"/>
                        </a:rPr>
                        <a:t>No dotā parauga tiek izpildītas</a:t>
                      </a:r>
                      <a:r>
                        <a:rPr lang="lv-LV" sz="1400" baseline="0" dirty="0">
                          <a:solidFill>
                            <a:schemeClr val="bg1">
                              <a:lumMod val="25000"/>
                            </a:schemeClr>
                          </a:solidFill>
                          <a:latin typeface="+mn-lt"/>
                          <a:ea typeface="Calibri"/>
                          <a:cs typeface="Times New Roman"/>
                        </a:rPr>
                        <a:t> roku kustības.</a:t>
                      </a:r>
                      <a:endParaRPr lang="lv-LV" sz="1400" dirty="0">
                        <a:solidFill>
                          <a:schemeClr val="bg1">
                            <a:lumMod val="25000"/>
                          </a:schemeClr>
                        </a:solidFill>
                        <a:latin typeface="+mn-lt"/>
                        <a:ea typeface="Calibri"/>
                        <a:cs typeface="Times New Roman"/>
                      </a:endParaRPr>
                    </a:p>
                  </a:txBody>
                  <a:tcPr marL="68580" marR="68580" marT="0" marB="0"/>
                </a:tc>
                <a:tc>
                  <a:txBody>
                    <a:bodyPr/>
                    <a:lstStyle/>
                    <a:p>
                      <a:pPr>
                        <a:lnSpc>
                          <a:spcPct val="115000"/>
                        </a:lnSpc>
                        <a:spcAft>
                          <a:spcPts val="0"/>
                        </a:spcAft>
                      </a:pPr>
                      <a:r>
                        <a:rPr lang="lv-LV" sz="1400" dirty="0">
                          <a:solidFill>
                            <a:schemeClr val="bg1">
                              <a:lumMod val="25000"/>
                            </a:schemeClr>
                          </a:solidFill>
                          <a:latin typeface="+mn-lt"/>
                          <a:ea typeface="Calibri"/>
                          <a:cs typeface="Times New Roman"/>
                        </a:rPr>
                        <a:t>Izpilda vienveidīgas roku kustības.</a:t>
                      </a:r>
                    </a:p>
                  </a:txBody>
                  <a:tcPr marL="68580" marR="68580" marT="0" marB="0"/>
                </a:tc>
                <a:tc>
                  <a:txBody>
                    <a:bodyPr/>
                    <a:lstStyle/>
                    <a:p>
                      <a:pPr>
                        <a:lnSpc>
                          <a:spcPct val="115000"/>
                        </a:lnSpc>
                        <a:spcAft>
                          <a:spcPts val="0"/>
                        </a:spcAft>
                      </a:pPr>
                      <a:r>
                        <a:rPr lang="lv-LV" sz="1400" dirty="0">
                          <a:solidFill>
                            <a:schemeClr val="bg1">
                              <a:lumMod val="25000"/>
                            </a:schemeClr>
                          </a:solidFill>
                          <a:latin typeface="+mn-lt"/>
                          <a:ea typeface="Calibri"/>
                          <a:cs typeface="Times New Roman"/>
                        </a:rPr>
                        <a:t>Izpilda</a:t>
                      </a:r>
                      <a:r>
                        <a:rPr lang="lv-LV" sz="1400" baseline="0" dirty="0">
                          <a:solidFill>
                            <a:schemeClr val="bg1">
                              <a:lumMod val="25000"/>
                            </a:schemeClr>
                          </a:solidFill>
                          <a:latin typeface="+mn-lt"/>
                          <a:ea typeface="Calibri"/>
                          <a:cs typeface="Times New Roman"/>
                        </a:rPr>
                        <a:t> 2-3 veidu kustības.</a:t>
                      </a:r>
                      <a:endParaRPr lang="lv-LV" sz="1400" dirty="0">
                        <a:solidFill>
                          <a:schemeClr val="bg1">
                            <a:lumMod val="25000"/>
                          </a:schemeClr>
                        </a:solidFill>
                        <a:latin typeface="+mn-lt"/>
                        <a:ea typeface="Calibri"/>
                        <a:cs typeface="Times New Roman"/>
                      </a:endParaRPr>
                    </a:p>
                  </a:txBody>
                  <a:tcPr marL="68580" marR="68580" marT="0" marB="0"/>
                </a:tc>
                <a:tc>
                  <a:txBody>
                    <a:bodyPr/>
                    <a:lstStyle/>
                    <a:p>
                      <a:pPr>
                        <a:lnSpc>
                          <a:spcPct val="115000"/>
                        </a:lnSpc>
                        <a:spcAft>
                          <a:spcPts val="0"/>
                        </a:spcAft>
                      </a:pPr>
                      <a:r>
                        <a:rPr lang="lv-LV" sz="1400" dirty="0">
                          <a:solidFill>
                            <a:schemeClr val="bg1">
                              <a:lumMod val="25000"/>
                            </a:schemeClr>
                          </a:solidFill>
                          <a:latin typeface="+mn-lt"/>
                          <a:ea typeface="Calibri"/>
                          <a:cs typeface="Times New Roman"/>
                        </a:rPr>
                        <a:t>Izpilda</a:t>
                      </a:r>
                      <a:r>
                        <a:rPr lang="lv-LV" sz="1400" baseline="0" dirty="0">
                          <a:solidFill>
                            <a:schemeClr val="bg1">
                              <a:lumMod val="25000"/>
                            </a:schemeClr>
                          </a:solidFill>
                          <a:latin typeface="+mn-lt"/>
                          <a:ea typeface="Calibri"/>
                          <a:cs typeface="Times New Roman"/>
                        </a:rPr>
                        <a:t> d</a:t>
                      </a:r>
                      <a:r>
                        <a:rPr lang="lv-LV" sz="1400" dirty="0">
                          <a:solidFill>
                            <a:schemeClr val="bg1">
                              <a:lumMod val="25000"/>
                            </a:schemeClr>
                          </a:solidFill>
                          <a:latin typeface="+mn-lt"/>
                          <a:ea typeface="Calibri"/>
                          <a:cs typeface="Times New Roman"/>
                        </a:rPr>
                        <a:t>audzveidīga</a:t>
                      </a:r>
                      <a:r>
                        <a:rPr lang="lv-LV" sz="1400" baseline="0" dirty="0">
                          <a:solidFill>
                            <a:schemeClr val="bg1">
                              <a:lumMod val="25000"/>
                            </a:schemeClr>
                          </a:solidFill>
                          <a:latin typeface="+mn-lt"/>
                          <a:ea typeface="Calibri"/>
                          <a:cs typeface="Times New Roman"/>
                        </a:rPr>
                        <a:t> roku kustības.</a:t>
                      </a:r>
                      <a:endParaRPr lang="lv-LV" sz="1400" dirty="0">
                        <a:solidFill>
                          <a:schemeClr val="bg1">
                            <a:lumMod val="25000"/>
                          </a:schemeClr>
                        </a:solidFill>
                        <a:latin typeface="+mn-lt"/>
                        <a:ea typeface="Calibri"/>
                        <a:cs typeface="Times New Roman"/>
                      </a:endParaRPr>
                    </a:p>
                  </a:txBody>
                  <a:tcPr marL="68580" marR="68580" marT="0" marB="0"/>
                </a:tc>
                <a:extLst>
                  <a:ext uri="{0D108BD9-81ED-4DB2-BD59-A6C34878D82A}">
                    <a16:rowId xmlns:a16="http://schemas.microsoft.com/office/drawing/2014/main" val="10002"/>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Grp="1" noChangeAspect="1" noChangeArrowheads="1"/>
          </p:cNvPicPr>
          <p:nvPr>
            <p:ph idx="1"/>
          </p:nvPr>
        </p:nvPicPr>
        <p:blipFill>
          <a:blip r:embed="rId2" cstate="print"/>
          <a:srcRect/>
          <a:stretch>
            <a:fillRect/>
          </a:stretch>
        </p:blipFill>
        <p:spPr bwMode="auto">
          <a:xfrm>
            <a:off x="1979712" y="139435"/>
            <a:ext cx="4680520" cy="6666196"/>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9300" y="980728"/>
            <a:ext cx="6369124" cy="1224136"/>
          </a:xfrm>
        </p:spPr>
        <p:txBody>
          <a:bodyPr/>
          <a:lstStyle/>
          <a:p>
            <a:r>
              <a:rPr lang="lv-LV" sz="3200" dirty="0"/>
              <a:t>Aerobikas festivāla vērtēšanas kritēriji</a:t>
            </a:r>
          </a:p>
        </p:txBody>
      </p:sp>
      <p:sp>
        <p:nvSpPr>
          <p:cNvPr id="3" name="Subtitle 2"/>
          <p:cNvSpPr>
            <a:spLocks noGrp="1"/>
          </p:cNvSpPr>
          <p:nvPr>
            <p:ph type="subTitle" idx="4294967295"/>
          </p:nvPr>
        </p:nvSpPr>
        <p:spPr>
          <a:xfrm>
            <a:off x="1252538" y="3573016"/>
            <a:ext cx="5911750" cy="1440160"/>
          </a:xfrm>
        </p:spPr>
        <p:txBody>
          <a:bodyPr/>
          <a:lstStyle/>
          <a:p>
            <a:pPr marL="514350" indent="-514350">
              <a:buFont typeface="+mj-lt"/>
              <a:buAutoNum type="arabicPeriod"/>
            </a:pPr>
            <a:r>
              <a:rPr lang="lv-LV" sz="2400" b="1" dirty="0"/>
              <a:t>Aerobikas pamatsoļu izmantošana, ne mazāk par 6 pamatsoļiem;</a:t>
            </a:r>
            <a:endParaRPr lang="lv-LV" sz="2400" dirty="0"/>
          </a:p>
          <a:p>
            <a:pPr marL="514350" indent="-514350">
              <a:buFont typeface="+mj-lt"/>
              <a:buAutoNum type="arabicPeriod"/>
            </a:pPr>
            <a:r>
              <a:rPr lang="lv-LV" sz="2400" b="1" dirty="0"/>
              <a:t>Horeogrāfija, sarežģītu elementu izmantošana;</a:t>
            </a:r>
          </a:p>
          <a:p>
            <a:pPr marL="514350" indent="-514350">
              <a:buFont typeface="+mj-lt"/>
              <a:buAutoNum type="arabicPeriod"/>
            </a:pPr>
            <a:r>
              <a:rPr lang="lv-LV" sz="2400" b="1" dirty="0"/>
              <a:t>Atbilstoša mūzikas izvēle;</a:t>
            </a:r>
            <a:endParaRPr lang="lv-LV" sz="2400" dirty="0"/>
          </a:p>
          <a:p>
            <a:pPr marL="514350" indent="-514350">
              <a:buFont typeface="+mj-lt"/>
              <a:buAutoNum type="arabicPeriod"/>
            </a:pPr>
            <a:r>
              <a:rPr lang="lv-LV" sz="2400" b="1" dirty="0"/>
              <a:t>Klases kopējais vizuālais tēls.</a:t>
            </a:r>
            <a:endParaRPr lang="lv-LV" sz="2400" dirty="0"/>
          </a:p>
          <a:p>
            <a:endParaRPr lang="lv-LV"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3250" y="188641"/>
            <a:ext cx="7717500" cy="576063"/>
          </a:xfrm>
        </p:spPr>
        <p:txBody>
          <a:bodyPr/>
          <a:lstStyle/>
          <a:p>
            <a:r>
              <a:rPr lang="lv-LV" dirty="0"/>
              <a:t>12 . klases video</a:t>
            </a:r>
          </a:p>
        </p:txBody>
      </p:sp>
      <p:pic>
        <p:nvPicPr>
          <p:cNvPr id="3" name="VID-20220420-WA0008.mp4">
            <a:hlinkClick r:id="" action="ppaction://media"/>
            <a:extLst>
              <a:ext uri="{FF2B5EF4-FFF2-40B4-BE49-F238E27FC236}">
                <a16:creationId xmlns:a16="http://schemas.microsoft.com/office/drawing/2014/main" id="{2EA5133E-3251-564B-81E6-C2A593E0CA6A}"/>
              </a:ext>
            </a:extLst>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292296" y="1006806"/>
            <a:ext cx="8559408" cy="48443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13250" y="260649"/>
            <a:ext cx="7717500" cy="864096"/>
          </a:xfrm>
        </p:spPr>
        <p:txBody>
          <a:bodyPr/>
          <a:lstStyle/>
          <a:p>
            <a:r>
              <a:rPr lang="lv-LV" dirty="0"/>
              <a:t>1. Vietas ieguvējas</a:t>
            </a:r>
          </a:p>
        </p:txBody>
      </p:sp>
      <p:pic>
        <p:nvPicPr>
          <p:cNvPr id="2" name="VID-20220420-WA0007.mp4">
            <a:hlinkClick r:id="" action="ppaction://media"/>
            <a:extLst>
              <a:ext uri="{FF2B5EF4-FFF2-40B4-BE49-F238E27FC236}">
                <a16:creationId xmlns:a16="http://schemas.microsoft.com/office/drawing/2014/main" id="{7E802421-8469-7047-898B-E92AE8674561}"/>
              </a:ext>
            </a:extLst>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578417" y="1345176"/>
            <a:ext cx="7987166" cy="45205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lv-LV" dirty="0"/>
              <a:t>Pasākuma noslēgumā</a:t>
            </a:r>
          </a:p>
        </p:txBody>
      </p:sp>
      <p:pic>
        <p:nvPicPr>
          <p:cNvPr id="4" name="Content Placeholder 3" descr="WhatsApp Image 2022-03-26 at 12.20.17 PM.jpeg"/>
          <p:cNvPicPr>
            <a:picLocks noGrp="1" noChangeAspect="1"/>
          </p:cNvPicPr>
          <p:nvPr>
            <p:ph idx="4294967295"/>
          </p:nvPr>
        </p:nvPicPr>
        <p:blipFill>
          <a:blip r:embed="rId2" cstate="print"/>
          <a:stretch>
            <a:fillRect/>
          </a:stretch>
        </p:blipFill>
        <p:spPr>
          <a:xfrm>
            <a:off x="395536" y="2348880"/>
            <a:ext cx="8302625" cy="3024188"/>
          </a:xfrm>
        </p:spPr>
      </p:pic>
      <p:pic>
        <p:nvPicPr>
          <p:cNvPr id="5" name="Content Placeholder 3" descr="WhatsApp Image 2022-03-26 at 12.20.17 PM.jpeg"/>
          <p:cNvPicPr>
            <a:picLocks noChangeAspect="1"/>
          </p:cNvPicPr>
          <p:nvPr/>
        </p:nvPicPr>
        <p:blipFill>
          <a:blip r:embed="rId2" cstate="print"/>
          <a:stretch>
            <a:fillRect/>
          </a:stretch>
        </p:blipFill>
        <p:spPr>
          <a:xfrm>
            <a:off x="841375" y="2683242"/>
            <a:ext cx="7979097" cy="290634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3250" y="260649"/>
            <a:ext cx="7717500" cy="576064"/>
          </a:xfrm>
        </p:spPr>
        <p:txBody>
          <a:bodyPr/>
          <a:lstStyle/>
          <a:p>
            <a:r>
              <a:rPr lang="lv-LV" dirty="0"/>
              <a:t>Summatīvais vērtējums</a:t>
            </a:r>
          </a:p>
        </p:txBody>
      </p:sp>
      <p:graphicFrame>
        <p:nvGraphicFramePr>
          <p:cNvPr id="4" name="Table 3"/>
          <p:cNvGraphicFramePr>
            <a:graphicFrameLocks noGrp="1"/>
          </p:cNvGraphicFramePr>
          <p:nvPr/>
        </p:nvGraphicFramePr>
        <p:xfrm>
          <a:off x="395535" y="836712"/>
          <a:ext cx="8640961" cy="5765900"/>
        </p:xfrm>
        <a:graphic>
          <a:graphicData uri="http://schemas.openxmlformats.org/drawingml/2006/table">
            <a:tbl>
              <a:tblPr firstRow="1" bandRow="1">
                <a:tableStyleId>{F5AB1C69-6EDB-4FF4-983F-18BD219EF322}</a:tableStyleId>
              </a:tblPr>
              <a:tblGrid>
                <a:gridCol w="1512169">
                  <a:extLst>
                    <a:ext uri="{9D8B030D-6E8A-4147-A177-3AD203B41FA5}">
                      <a16:colId xmlns:a16="http://schemas.microsoft.com/office/drawing/2014/main" val="20000"/>
                    </a:ext>
                  </a:extLst>
                </a:gridCol>
                <a:gridCol w="1728192">
                  <a:extLst>
                    <a:ext uri="{9D8B030D-6E8A-4147-A177-3AD203B41FA5}">
                      <a16:colId xmlns:a16="http://schemas.microsoft.com/office/drawing/2014/main" val="20001"/>
                    </a:ext>
                  </a:extLst>
                </a:gridCol>
                <a:gridCol w="1800200">
                  <a:extLst>
                    <a:ext uri="{9D8B030D-6E8A-4147-A177-3AD203B41FA5}">
                      <a16:colId xmlns:a16="http://schemas.microsoft.com/office/drawing/2014/main" val="20002"/>
                    </a:ext>
                  </a:extLst>
                </a:gridCol>
                <a:gridCol w="1800200">
                  <a:extLst>
                    <a:ext uri="{9D8B030D-6E8A-4147-A177-3AD203B41FA5}">
                      <a16:colId xmlns:a16="http://schemas.microsoft.com/office/drawing/2014/main" val="20003"/>
                    </a:ext>
                  </a:extLst>
                </a:gridCol>
                <a:gridCol w="1800200">
                  <a:extLst>
                    <a:ext uri="{9D8B030D-6E8A-4147-A177-3AD203B41FA5}">
                      <a16:colId xmlns:a16="http://schemas.microsoft.com/office/drawing/2014/main" val="20004"/>
                    </a:ext>
                  </a:extLst>
                </a:gridCol>
              </a:tblGrid>
              <a:tr h="459688">
                <a:tc>
                  <a:txBody>
                    <a:bodyPr/>
                    <a:lstStyle/>
                    <a:p>
                      <a:pPr algn="ctr">
                        <a:lnSpc>
                          <a:spcPct val="115000"/>
                        </a:lnSpc>
                        <a:spcAft>
                          <a:spcPts val="0"/>
                        </a:spcAft>
                      </a:pPr>
                      <a:r>
                        <a:rPr lang="lv-LV" sz="1600" dirty="0">
                          <a:solidFill>
                            <a:schemeClr val="bg1">
                              <a:lumMod val="25000"/>
                            </a:schemeClr>
                          </a:solidFill>
                        </a:rPr>
                        <a:t>Vērtēšanas kritēriji</a:t>
                      </a:r>
                      <a:endParaRPr lang="lv-LV" sz="1600" dirty="0">
                        <a:solidFill>
                          <a:schemeClr val="bg1">
                            <a:lumMod val="25000"/>
                          </a:schemeClr>
                        </a:solidFill>
                        <a:latin typeface="+mn-lt"/>
                        <a:ea typeface="Calibri"/>
                        <a:cs typeface="Times New Roman"/>
                      </a:endParaRPr>
                    </a:p>
                  </a:txBody>
                  <a:tcPr marL="68580" marR="68580" marT="0" marB="0"/>
                </a:tc>
                <a:tc>
                  <a:txBody>
                    <a:bodyPr/>
                    <a:lstStyle/>
                    <a:p>
                      <a:pPr algn="ctr">
                        <a:lnSpc>
                          <a:spcPct val="115000"/>
                        </a:lnSpc>
                        <a:spcAft>
                          <a:spcPts val="0"/>
                        </a:spcAft>
                      </a:pPr>
                      <a:r>
                        <a:rPr lang="lv-LV" sz="1600" dirty="0">
                          <a:solidFill>
                            <a:schemeClr val="bg1">
                              <a:lumMod val="25000"/>
                            </a:schemeClr>
                          </a:solidFill>
                        </a:rPr>
                        <a:t>Sācis apgūt</a:t>
                      </a:r>
                      <a:endParaRPr lang="lv-LV" sz="1600" dirty="0">
                        <a:solidFill>
                          <a:schemeClr val="bg1">
                            <a:lumMod val="25000"/>
                          </a:schemeClr>
                        </a:solidFill>
                        <a:latin typeface="+mn-lt"/>
                        <a:ea typeface="Calibri"/>
                        <a:cs typeface="Times New Roman"/>
                      </a:endParaRPr>
                    </a:p>
                  </a:txBody>
                  <a:tcPr marL="68580" marR="68580" marT="0" marB="0" anchor="ctr"/>
                </a:tc>
                <a:tc>
                  <a:txBody>
                    <a:bodyPr/>
                    <a:lstStyle/>
                    <a:p>
                      <a:pPr algn="ctr">
                        <a:lnSpc>
                          <a:spcPct val="115000"/>
                        </a:lnSpc>
                        <a:spcAft>
                          <a:spcPts val="0"/>
                        </a:spcAft>
                      </a:pPr>
                      <a:r>
                        <a:rPr lang="lv-LV" sz="1600" dirty="0">
                          <a:solidFill>
                            <a:schemeClr val="bg1">
                              <a:lumMod val="25000"/>
                            </a:schemeClr>
                          </a:solidFill>
                        </a:rPr>
                        <a:t>Turpina apgūt</a:t>
                      </a:r>
                      <a:endParaRPr lang="lv-LV" sz="1600" dirty="0">
                        <a:solidFill>
                          <a:schemeClr val="bg1">
                            <a:lumMod val="25000"/>
                          </a:schemeClr>
                        </a:solidFill>
                        <a:latin typeface="+mn-lt"/>
                        <a:ea typeface="Calibri"/>
                        <a:cs typeface="Times New Roman"/>
                      </a:endParaRPr>
                    </a:p>
                  </a:txBody>
                  <a:tcPr marL="68580" marR="68580" marT="0" marB="0" anchor="ctr"/>
                </a:tc>
                <a:tc>
                  <a:txBody>
                    <a:bodyPr/>
                    <a:lstStyle/>
                    <a:p>
                      <a:pPr algn="ctr">
                        <a:lnSpc>
                          <a:spcPct val="115000"/>
                        </a:lnSpc>
                        <a:spcAft>
                          <a:spcPts val="0"/>
                        </a:spcAft>
                      </a:pPr>
                      <a:r>
                        <a:rPr lang="lv-LV" sz="1600" dirty="0">
                          <a:solidFill>
                            <a:schemeClr val="bg1">
                              <a:lumMod val="25000"/>
                            </a:schemeClr>
                          </a:solidFill>
                        </a:rPr>
                        <a:t>Apguvis</a:t>
                      </a:r>
                      <a:endParaRPr lang="lv-LV" sz="1600" dirty="0">
                        <a:solidFill>
                          <a:schemeClr val="bg1">
                            <a:lumMod val="25000"/>
                          </a:schemeClr>
                        </a:solidFill>
                        <a:latin typeface="+mn-lt"/>
                        <a:ea typeface="Calibri"/>
                        <a:cs typeface="Times New Roman"/>
                      </a:endParaRPr>
                    </a:p>
                  </a:txBody>
                  <a:tcPr marL="68580" marR="68580" marT="0" marB="0" anchor="ctr"/>
                </a:tc>
                <a:tc>
                  <a:txBody>
                    <a:bodyPr/>
                    <a:lstStyle/>
                    <a:p>
                      <a:pPr algn="ctr">
                        <a:lnSpc>
                          <a:spcPct val="115000"/>
                        </a:lnSpc>
                        <a:spcAft>
                          <a:spcPts val="0"/>
                        </a:spcAft>
                      </a:pPr>
                      <a:r>
                        <a:rPr lang="lv-LV" sz="1600" dirty="0">
                          <a:solidFill>
                            <a:schemeClr val="bg1">
                              <a:lumMod val="25000"/>
                            </a:schemeClr>
                          </a:solidFill>
                        </a:rPr>
                        <a:t>Apguvis padziļināti</a:t>
                      </a:r>
                      <a:endParaRPr lang="lv-LV" sz="1600" dirty="0">
                        <a:solidFill>
                          <a:schemeClr val="bg1">
                            <a:lumMod val="25000"/>
                          </a:schemeClr>
                        </a:solidFill>
                        <a:latin typeface="+mn-lt"/>
                        <a:ea typeface="Calibri"/>
                        <a:cs typeface="Times New Roman"/>
                      </a:endParaRPr>
                    </a:p>
                  </a:txBody>
                  <a:tcPr marL="68580" marR="68580" marT="0" marB="0" anchor="ctr"/>
                </a:tc>
                <a:extLst>
                  <a:ext uri="{0D108BD9-81ED-4DB2-BD59-A6C34878D82A}">
                    <a16:rowId xmlns:a16="http://schemas.microsoft.com/office/drawing/2014/main" val="10000"/>
                  </a:ext>
                </a:extLst>
              </a:tr>
              <a:tr h="5228944">
                <a:tc>
                  <a:txBody>
                    <a:bodyPr/>
                    <a:lstStyle/>
                    <a:p>
                      <a:pPr>
                        <a:lnSpc>
                          <a:spcPct val="115000"/>
                        </a:lnSpc>
                        <a:spcAft>
                          <a:spcPts val="0"/>
                        </a:spcAft>
                      </a:pPr>
                      <a:r>
                        <a:rPr lang="lv-LV" sz="1400" dirty="0">
                          <a:solidFill>
                            <a:schemeClr val="bg1">
                              <a:lumMod val="25000"/>
                            </a:schemeClr>
                          </a:solidFill>
                        </a:rPr>
                        <a:t>Ieradumi</a:t>
                      </a:r>
                      <a:endParaRPr lang="lv-LV" sz="1400" dirty="0">
                        <a:solidFill>
                          <a:schemeClr val="bg1">
                            <a:lumMod val="25000"/>
                          </a:schemeClr>
                        </a:solidFill>
                        <a:latin typeface="+mn-lt"/>
                        <a:ea typeface="Calibri"/>
                        <a:cs typeface="Times New Roman"/>
                      </a:endParaRPr>
                    </a:p>
                  </a:txBody>
                  <a:tcPr marL="68580" marR="68580" marT="0" marB="0" anchor="ctr"/>
                </a:tc>
                <a:tc>
                  <a:txBody>
                    <a:bodyPr/>
                    <a:lstStyle/>
                    <a:p>
                      <a:pPr>
                        <a:lnSpc>
                          <a:spcPct val="115000"/>
                        </a:lnSpc>
                        <a:spcAft>
                          <a:spcPts val="0"/>
                        </a:spcAft>
                      </a:pPr>
                      <a:endParaRPr lang="lv-LV" sz="1400" dirty="0">
                        <a:solidFill>
                          <a:schemeClr val="bg1">
                            <a:lumMod val="25000"/>
                          </a:schemeClr>
                        </a:solidFill>
                      </a:endParaRPr>
                    </a:p>
                    <a:p>
                      <a:pPr>
                        <a:lnSpc>
                          <a:spcPct val="115000"/>
                        </a:lnSpc>
                        <a:spcAft>
                          <a:spcPts val="0"/>
                        </a:spcAft>
                      </a:pPr>
                      <a:r>
                        <a:rPr lang="lv-LV" sz="1400" dirty="0">
                          <a:solidFill>
                            <a:schemeClr val="bg1">
                              <a:lumMod val="25000"/>
                            </a:schemeClr>
                          </a:solidFill>
                        </a:rPr>
                        <a:t>Apmeklē stundu un vēro to no malas.</a:t>
                      </a:r>
                      <a:endParaRPr lang="lv-LV" sz="1400" dirty="0">
                        <a:solidFill>
                          <a:schemeClr val="bg1">
                            <a:lumMod val="25000"/>
                          </a:schemeClr>
                        </a:solidFill>
                        <a:latin typeface="+mn-lt"/>
                        <a:ea typeface="Calibri"/>
                        <a:cs typeface="Times New Roman"/>
                      </a:endParaRPr>
                    </a:p>
                  </a:txBody>
                  <a:tcPr marL="68580" marR="68580" marT="0" marB="0"/>
                </a:tc>
                <a:tc>
                  <a:txBody>
                    <a:bodyPr/>
                    <a:lstStyle/>
                    <a:p>
                      <a:pPr>
                        <a:lnSpc>
                          <a:spcPct val="115000"/>
                        </a:lnSpc>
                        <a:spcAft>
                          <a:spcPts val="0"/>
                        </a:spcAft>
                      </a:pPr>
                      <a:r>
                        <a:rPr lang="lv-LV" sz="1400" dirty="0">
                          <a:solidFill>
                            <a:schemeClr val="bg1">
                              <a:lumMod val="25000"/>
                            </a:schemeClr>
                          </a:solidFill>
                        </a:rPr>
                        <a:t>Skolēns ir apmeklējis sporta stundas un ne vienmēr ir aktīvs sporta stundā zina un ievēro drošības un iekšējās kārtības noteikumus.Pārvalda savas emocijas un uzvedību aerobikas soļu kombinācijas izpildes laikā. Nevienmēr ievēro drošu rīcību sporta un veselības stundā. Nevienmēr ar cieņu izturas pret klases biedru veikumu un viedokļiem.</a:t>
                      </a:r>
                      <a:endParaRPr lang="lv-LV" sz="1400" dirty="0">
                        <a:solidFill>
                          <a:schemeClr val="bg1">
                            <a:lumMod val="25000"/>
                          </a:schemeClr>
                        </a:solidFill>
                        <a:latin typeface="+mn-lt"/>
                        <a:ea typeface="Calibri"/>
                        <a:cs typeface="Times New Roman"/>
                      </a:endParaRPr>
                    </a:p>
                  </a:txBody>
                  <a:tcPr marL="68580" marR="68580" marT="0" marB="0"/>
                </a:tc>
                <a:tc>
                  <a:txBody>
                    <a:bodyPr/>
                    <a:lstStyle/>
                    <a:p>
                      <a:pPr>
                        <a:lnSpc>
                          <a:spcPct val="115000"/>
                        </a:lnSpc>
                        <a:spcAft>
                          <a:spcPts val="0"/>
                        </a:spcAft>
                      </a:pPr>
                      <a:r>
                        <a:rPr lang="lv-LV" sz="1400" dirty="0">
                          <a:solidFill>
                            <a:schemeClr val="bg1">
                              <a:lumMod val="25000"/>
                            </a:schemeClr>
                          </a:solidFill>
                        </a:rPr>
                        <a:t>Skolēns ir apmeklējis sporta stundas un ne vienmēr ir aktīvs sporta stundā zina un ievēro drošības un iekšējās kārtības noteikumus. Pārvalda savas emocijas un uzvedību aerobikas soļu kombinācijas izpildes laikā. Ievēro drošu rīcību darbojoties sporta un veselības stundā. Ar cieņu izturas pret klases biedru veikumu un viedokļiem.</a:t>
                      </a:r>
                      <a:endParaRPr lang="lv-LV" sz="1400" dirty="0">
                        <a:solidFill>
                          <a:schemeClr val="bg1">
                            <a:lumMod val="25000"/>
                          </a:schemeClr>
                        </a:solidFill>
                        <a:latin typeface="+mn-lt"/>
                        <a:ea typeface="Calibri"/>
                        <a:cs typeface="Times New Roman"/>
                      </a:endParaRPr>
                    </a:p>
                  </a:txBody>
                  <a:tcPr marL="68580" marR="68580" marT="0" marB="0"/>
                </a:tc>
                <a:tc>
                  <a:txBody>
                    <a:bodyPr/>
                    <a:lstStyle/>
                    <a:p>
                      <a:pPr>
                        <a:lnSpc>
                          <a:spcPct val="115000"/>
                        </a:lnSpc>
                        <a:spcAft>
                          <a:spcPts val="0"/>
                        </a:spcAft>
                      </a:pPr>
                      <a:r>
                        <a:rPr lang="lv-LV" sz="1400" dirty="0">
                          <a:solidFill>
                            <a:schemeClr val="bg1">
                              <a:lumMod val="25000"/>
                            </a:schemeClr>
                          </a:solidFill>
                        </a:rPr>
                        <a:t>Skolnieks aktīvi apmeklē sporta stundu un zin un ievēro drošības un iekšējās kārtības noteikumus. Pārvalda savas emocijas un uzvedību aerobikas soļu kombinācijas izpildes laikā. Ievēro drošu rīcību darbojoties sporta un veselības stundā. Ar cieņu izturas pret klases biedru veikumu un viedokļiem.</a:t>
                      </a:r>
                      <a:endParaRPr lang="lv-LV" sz="1400" dirty="0">
                        <a:solidFill>
                          <a:schemeClr val="bg1">
                            <a:lumMod val="25000"/>
                          </a:schemeClr>
                        </a:solidFill>
                        <a:latin typeface="+mn-lt"/>
                        <a:ea typeface="Calibri"/>
                        <a:cs typeface="Times New Roman"/>
                      </a:endParaRPr>
                    </a:p>
                  </a:txBody>
                  <a:tcPr marL="68580" marR="68580" marT="0" marB="0"/>
                </a:tc>
                <a:extLst>
                  <a:ext uri="{0D108BD9-81ED-4DB2-BD59-A6C34878D82A}">
                    <a16:rowId xmlns:a16="http://schemas.microsoft.com/office/drawing/2014/main" val="10001"/>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136324728"/>
              </p:ext>
            </p:extLst>
          </p:nvPr>
        </p:nvGraphicFramePr>
        <p:xfrm>
          <a:off x="251521" y="188643"/>
          <a:ext cx="8712967" cy="6366628"/>
        </p:xfrm>
        <a:graphic>
          <a:graphicData uri="http://schemas.openxmlformats.org/drawingml/2006/table">
            <a:tbl>
              <a:tblPr firstRow="1" bandRow="1">
                <a:tableStyleId>{F5AB1C69-6EDB-4FF4-983F-18BD219EF322}</a:tableStyleId>
              </a:tblPr>
              <a:tblGrid>
                <a:gridCol w="1473696">
                  <a:extLst>
                    <a:ext uri="{9D8B030D-6E8A-4147-A177-3AD203B41FA5}">
                      <a16:colId xmlns:a16="http://schemas.microsoft.com/office/drawing/2014/main" val="20000"/>
                    </a:ext>
                  </a:extLst>
                </a:gridCol>
                <a:gridCol w="1694655">
                  <a:extLst>
                    <a:ext uri="{9D8B030D-6E8A-4147-A177-3AD203B41FA5}">
                      <a16:colId xmlns:a16="http://schemas.microsoft.com/office/drawing/2014/main" val="20001"/>
                    </a:ext>
                  </a:extLst>
                </a:gridCol>
                <a:gridCol w="1872208">
                  <a:extLst>
                    <a:ext uri="{9D8B030D-6E8A-4147-A177-3AD203B41FA5}">
                      <a16:colId xmlns:a16="http://schemas.microsoft.com/office/drawing/2014/main" val="20002"/>
                    </a:ext>
                  </a:extLst>
                </a:gridCol>
                <a:gridCol w="1728192">
                  <a:extLst>
                    <a:ext uri="{9D8B030D-6E8A-4147-A177-3AD203B41FA5}">
                      <a16:colId xmlns:a16="http://schemas.microsoft.com/office/drawing/2014/main" val="20003"/>
                    </a:ext>
                  </a:extLst>
                </a:gridCol>
                <a:gridCol w="1944216">
                  <a:extLst>
                    <a:ext uri="{9D8B030D-6E8A-4147-A177-3AD203B41FA5}">
                      <a16:colId xmlns:a16="http://schemas.microsoft.com/office/drawing/2014/main" val="20004"/>
                    </a:ext>
                  </a:extLst>
                </a:gridCol>
              </a:tblGrid>
              <a:tr h="507028">
                <a:tc>
                  <a:txBody>
                    <a:bodyPr/>
                    <a:lstStyle/>
                    <a:p>
                      <a:pPr algn="ctr">
                        <a:lnSpc>
                          <a:spcPct val="115000"/>
                        </a:lnSpc>
                        <a:spcAft>
                          <a:spcPts val="0"/>
                        </a:spcAft>
                      </a:pPr>
                      <a:r>
                        <a:rPr lang="lv-LV" sz="1600" dirty="0">
                          <a:solidFill>
                            <a:schemeClr val="bg1">
                              <a:lumMod val="25000"/>
                            </a:schemeClr>
                          </a:solidFill>
                        </a:rPr>
                        <a:t>Vērtēšanas kritēriji</a:t>
                      </a:r>
                      <a:endParaRPr lang="lv-LV" sz="1600" dirty="0">
                        <a:solidFill>
                          <a:schemeClr val="bg1">
                            <a:lumMod val="25000"/>
                          </a:schemeClr>
                        </a:solidFill>
                        <a:latin typeface="+mn-lt"/>
                        <a:ea typeface="Calibri"/>
                        <a:cs typeface="Times New Roman"/>
                      </a:endParaRPr>
                    </a:p>
                  </a:txBody>
                  <a:tcPr marL="68580" marR="68580" marT="0" marB="0"/>
                </a:tc>
                <a:tc>
                  <a:txBody>
                    <a:bodyPr/>
                    <a:lstStyle/>
                    <a:p>
                      <a:pPr algn="ctr">
                        <a:lnSpc>
                          <a:spcPct val="115000"/>
                        </a:lnSpc>
                        <a:spcAft>
                          <a:spcPts val="0"/>
                        </a:spcAft>
                      </a:pPr>
                      <a:r>
                        <a:rPr lang="lv-LV" sz="1600" dirty="0">
                          <a:solidFill>
                            <a:schemeClr val="bg1">
                              <a:lumMod val="25000"/>
                            </a:schemeClr>
                          </a:solidFill>
                        </a:rPr>
                        <a:t>Sācis apgūt</a:t>
                      </a:r>
                      <a:endParaRPr lang="lv-LV" sz="1600" dirty="0">
                        <a:solidFill>
                          <a:schemeClr val="bg1">
                            <a:lumMod val="25000"/>
                          </a:schemeClr>
                        </a:solidFill>
                        <a:latin typeface="+mn-lt"/>
                        <a:ea typeface="Calibri"/>
                        <a:cs typeface="Times New Roman"/>
                      </a:endParaRPr>
                    </a:p>
                  </a:txBody>
                  <a:tcPr marL="68580" marR="68580" marT="0" marB="0" anchor="ctr"/>
                </a:tc>
                <a:tc>
                  <a:txBody>
                    <a:bodyPr/>
                    <a:lstStyle/>
                    <a:p>
                      <a:pPr algn="ctr">
                        <a:lnSpc>
                          <a:spcPct val="115000"/>
                        </a:lnSpc>
                        <a:spcAft>
                          <a:spcPts val="0"/>
                        </a:spcAft>
                      </a:pPr>
                      <a:r>
                        <a:rPr lang="lv-LV" sz="1600" dirty="0">
                          <a:solidFill>
                            <a:schemeClr val="bg1">
                              <a:lumMod val="25000"/>
                            </a:schemeClr>
                          </a:solidFill>
                        </a:rPr>
                        <a:t>Turpina apgūt</a:t>
                      </a:r>
                      <a:endParaRPr lang="lv-LV" sz="1600" dirty="0">
                        <a:solidFill>
                          <a:schemeClr val="bg1">
                            <a:lumMod val="25000"/>
                          </a:schemeClr>
                        </a:solidFill>
                        <a:latin typeface="+mn-lt"/>
                        <a:ea typeface="Calibri"/>
                        <a:cs typeface="Times New Roman"/>
                      </a:endParaRPr>
                    </a:p>
                  </a:txBody>
                  <a:tcPr marL="68580" marR="68580" marT="0" marB="0" anchor="ctr"/>
                </a:tc>
                <a:tc>
                  <a:txBody>
                    <a:bodyPr/>
                    <a:lstStyle/>
                    <a:p>
                      <a:pPr algn="ctr">
                        <a:lnSpc>
                          <a:spcPct val="115000"/>
                        </a:lnSpc>
                        <a:spcAft>
                          <a:spcPts val="0"/>
                        </a:spcAft>
                      </a:pPr>
                      <a:r>
                        <a:rPr lang="lv-LV" sz="1600" dirty="0">
                          <a:solidFill>
                            <a:schemeClr val="bg1">
                              <a:lumMod val="25000"/>
                            </a:schemeClr>
                          </a:solidFill>
                        </a:rPr>
                        <a:t>Apguvis</a:t>
                      </a:r>
                      <a:endParaRPr lang="lv-LV" sz="1600" dirty="0">
                        <a:solidFill>
                          <a:schemeClr val="bg1">
                            <a:lumMod val="25000"/>
                          </a:schemeClr>
                        </a:solidFill>
                        <a:latin typeface="+mn-lt"/>
                        <a:ea typeface="Calibri"/>
                        <a:cs typeface="Times New Roman"/>
                      </a:endParaRPr>
                    </a:p>
                  </a:txBody>
                  <a:tcPr marL="68580" marR="68580" marT="0" marB="0" anchor="ctr"/>
                </a:tc>
                <a:tc>
                  <a:txBody>
                    <a:bodyPr/>
                    <a:lstStyle/>
                    <a:p>
                      <a:pPr algn="ctr">
                        <a:lnSpc>
                          <a:spcPct val="115000"/>
                        </a:lnSpc>
                        <a:spcAft>
                          <a:spcPts val="0"/>
                        </a:spcAft>
                      </a:pPr>
                      <a:r>
                        <a:rPr lang="lv-LV" sz="1600" dirty="0">
                          <a:solidFill>
                            <a:schemeClr val="bg1">
                              <a:lumMod val="25000"/>
                            </a:schemeClr>
                          </a:solidFill>
                        </a:rPr>
                        <a:t>Apguvis padziļināti</a:t>
                      </a:r>
                      <a:endParaRPr lang="lv-LV" sz="1600" dirty="0">
                        <a:solidFill>
                          <a:schemeClr val="bg1">
                            <a:lumMod val="25000"/>
                          </a:schemeClr>
                        </a:solidFill>
                        <a:latin typeface="+mn-lt"/>
                        <a:ea typeface="Calibri"/>
                        <a:cs typeface="Times New Roman"/>
                      </a:endParaRPr>
                    </a:p>
                  </a:txBody>
                  <a:tcPr marL="68580" marR="68580" marT="0" marB="0" anchor="ctr"/>
                </a:tc>
                <a:extLst>
                  <a:ext uri="{0D108BD9-81ED-4DB2-BD59-A6C34878D82A}">
                    <a16:rowId xmlns:a16="http://schemas.microsoft.com/office/drawing/2014/main" val="10000"/>
                  </a:ext>
                </a:extLst>
              </a:tr>
              <a:tr h="2548532">
                <a:tc>
                  <a:txBody>
                    <a:bodyPr/>
                    <a:lstStyle/>
                    <a:p>
                      <a:pPr>
                        <a:lnSpc>
                          <a:spcPct val="115000"/>
                        </a:lnSpc>
                        <a:spcAft>
                          <a:spcPts val="0"/>
                        </a:spcAft>
                      </a:pPr>
                      <a:r>
                        <a:rPr lang="lv-LV" sz="1400" dirty="0">
                          <a:solidFill>
                            <a:schemeClr val="bg1">
                              <a:lumMod val="25000"/>
                            </a:schemeClr>
                          </a:solidFill>
                        </a:rPr>
                        <a:t>Horiogrāfija</a:t>
                      </a:r>
                    </a:p>
                    <a:p>
                      <a:pPr>
                        <a:lnSpc>
                          <a:spcPct val="115000"/>
                        </a:lnSpc>
                        <a:spcAft>
                          <a:spcPts val="0"/>
                        </a:spcAft>
                      </a:pPr>
                      <a:r>
                        <a:rPr lang="lv-LV" sz="1400" dirty="0">
                          <a:solidFill>
                            <a:schemeClr val="bg1">
                              <a:lumMod val="25000"/>
                            </a:schemeClr>
                          </a:solidFill>
                        </a:rPr>
                        <a:t>(dejas tehniskais izpildījum)</a:t>
                      </a:r>
                      <a:endParaRPr lang="lv-LV" sz="1400" dirty="0">
                        <a:solidFill>
                          <a:schemeClr val="bg1">
                            <a:lumMod val="25000"/>
                          </a:schemeClr>
                        </a:solidFill>
                        <a:latin typeface="+mn-lt"/>
                        <a:ea typeface="Calibri"/>
                        <a:cs typeface="Times New Roman"/>
                      </a:endParaRPr>
                    </a:p>
                  </a:txBody>
                  <a:tcPr marL="68580" marR="68580" marT="0" marB="0" anchor="ctr"/>
                </a:tc>
                <a:tc>
                  <a:txBody>
                    <a:bodyPr/>
                    <a:lstStyle/>
                    <a:p>
                      <a:pPr>
                        <a:lnSpc>
                          <a:spcPct val="115000"/>
                        </a:lnSpc>
                        <a:spcAft>
                          <a:spcPts val="0"/>
                        </a:spcAft>
                      </a:pPr>
                      <a:r>
                        <a:rPr lang="lv-LV" sz="1400" dirty="0">
                          <a:solidFill>
                            <a:schemeClr val="bg1">
                              <a:lumMod val="25000"/>
                            </a:schemeClr>
                          </a:solidFill>
                        </a:rPr>
                        <a:t>Ar skolotāja atbalstu un atgādinājumu izpilda aerobikas 6 soļu kombināciju, kustības un pārejas uz figūrām neprecīzas.</a:t>
                      </a:r>
                      <a:endParaRPr lang="lv-LV" sz="1400" dirty="0">
                        <a:solidFill>
                          <a:schemeClr val="bg1">
                            <a:lumMod val="25000"/>
                          </a:schemeClr>
                        </a:solidFill>
                        <a:latin typeface="+mn-lt"/>
                        <a:ea typeface="Calibri"/>
                        <a:cs typeface="Times New Roman"/>
                      </a:endParaRPr>
                    </a:p>
                  </a:txBody>
                  <a:tcPr marL="68580" marR="68580" marT="0" marB="0"/>
                </a:tc>
                <a:tc>
                  <a:txBody>
                    <a:bodyPr/>
                    <a:lstStyle/>
                    <a:p>
                      <a:pPr>
                        <a:lnSpc>
                          <a:spcPct val="115000"/>
                        </a:lnSpc>
                        <a:spcAft>
                          <a:spcPts val="0"/>
                        </a:spcAft>
                      </a:pPr>
                      <a:r>
                        <a:rPr lang="lv-LV" sz="1400" dirty="0">
                          <a:solidFill>
                            <a:schemeClr val="bg1">
                              <a:lumMod val="25000"/>
                            </a:schemeClr>
                          </a:solidFill>
                        </a:rPr>
                        <a:t>Epizodiski spēj izpildīt mūzikas ritmā aerobikas 6 soļu kombināciju, daudzveidīgas pārejas uz figūrām, kustības tehniski precīzas un sinhronas.</a:t>
                      </a:r>
                      <a:endParaRPr lang="lv-LV" sz="1400" dirty="0">
                        <a:solidFill>
                          <a:schemeClr val="bg1">
                            <a:lumMod val="25000"/>
                          </a:schemeClr>
                        </a:solidFill>
                        <a:latin typeface="+mn-lt"/>
                        <a:ea typeface="Calibri"/>
                        <a:cs typeface="Times New Roman"/>
                      </a:endParaRPr>
                    </a:p>
                  </a:txBody>
                  <a:tcPr marL="68580" marR="68580" marT="0" marB="0"/>
                </a:tc>
                <a:tc>
                  <a:txBody>
                    <a:bodyPr/>
                    <a:lstStyle/>
                    <a:p>
                      <a:pPr>
                        <a:lnSpc>
                          <a:spcPct val="115000"/>
                        </a:lnSpc>
                        <a:spcAft>
                          <a:spcPts val="0"/>
                        </a:spcAft>
                      </a:pPr>
                      <a:r>
                        <a:rPr lang="lv-LV" sz="1400" dirty="0">
                          <a:solidFill>
                            <a:schemeClr val="bg1">
                              <a:lumMod val="25000"/>
                            </a:schemeClr>
                          </a:solidFill>
                        </a:rPr>
                        <a:t>Prot atrast un savienot mūzikas ritmā aerobikas 6 soļu kombināciju, daudzveidīgas pārejas uz figūrām, kustības tehniski precīzas un sinhronas.</a:t>
                      </a:r>
                      <a:endParaRPr lang="lv-LV" sz="1400" dirty="0">
                        <a:solidFill>
                          <a:schemeClr val="bg1">
                            <a:lumMod val="25000"/>
                          </a:schemeClr>
                        </a:solidFill>
                        <a:latin typeface="+mn-lt"/>
                        <a:ea typeface="Calibri"/>
                        <a:cs typeface="Times New Roman"/>
                      </a:endParaRPr>
                    </a:p>
                  </a:txBody>
                  <a:tcPr marL="68580" marR="68580" marT="0" marB="0"/>
                </a:tc>
                <a:tc>
                  <a:txBody>
                    <a:bodyPr/>
                    <a:lstStyle/>
                    <a:p>
                      <a:pPr>
                        <a:lnSpc>
                          <a:spcPct val="115000"/>
                        </a:lnSpc>
                        <a:spcAft>
                          <a:spcPts val="0"/>
                        </a:spcAft>
                      </a:pPr>
                      <a:r>
                        <a:rPr lang="lv-LV" sz="1400" dirty="0">
                          <a:solidFill>
                            <a:schemeClr val="bg1">
                              <a:lumMod val="25000"/>
                            </a:schemeClr>
                          </a:solidFill>
                        </a:rPr>
                        <a:t>Prot atrast un savienot mūzikas ritmā aerobikas 8 soļu kombināciju, daudzveidīgas pārejas uz figūrām, kustības tehniski precīzas un sinhronas. </a:t>
                      </a:r>
                      <a:endParaRPr lang="lv-LV" sz="1400" dirty="0">
                        <a:solidFill>
                          <a:schemeClr val="bg1">
                            <a:lumMod val="25000"/>
                          </a:schemeClr>
                        </a:solidFill>
                        <a:latin typeface="+mn-lt"/>
                        <a:ea typeface="Calibri"/>
                        <a:cs typeface="Times New Roman"/>
                      </a:endParaRPr>
                    </a:p>
                  </a:txBody>
                  <a:tcPr marL="68580" marR="68580" marT="0" marB="0"/>
                </a:tc>
                <a:extLst>
                  <a:ext uri="{0D108BD9-81ED-4DB2-BD59-A6C34878D82A}">
                    <a16:rowId xmlns:a16="http://schemas.microsoft.com/office/drawing/2014/main" val="10001"/>
                  </a:ext>
                </a:extLst>
              </a:tr>
              <a:tr h="3281140">
                <a:tc>
                  <a:txBody>
                    <a:bodyPr/>
                    <a:lstStyle/>
                    <a:p>
                      <a:pPr>
                        <a:lnSpc>
                          <a:spcPct val="115000"/>
                        </a:lnSpc>
                        <a:spcAft>
                          <a:spcPts val="0"/>
                        </a:spcAft>
                      </a:pPr>
                      <a:r>
                        <a:rPr lang="lv-LV" sz="1400" dirty="0">
                          <a:solidFill>
                            <a:schemeClr val="bg1">
                              <a:lumMod val="25000"/>
                            </a:schemeClr>
                          </a:solidFill>
                        </a:rPr>
                        <a:t>Sadarbība grupā(dejas kompozīcija)</a:t>
                      </a:r>
                      <a:endParaRPr lang="lv-LV" sz="1400" dirty="0">
                        <a:solidFill>
                          <a:schemeClr val="bg1">
                            <a:lumMod val="25000"/>
                          </a:schemeClr>
                        </a:solidFill>
                        <a:latin typeface="+mn-lt"/>
                        <a:ea typeface="Calibri"/>
                        <a:cs typeface="Times New Roman"/>
                      </a:endParaRPr>
                    </a:p>
                  </a:txBody>
                  <a:tcPr marL="68580" marR="68580" marT="0" marB="0" anchor="ctr"/>
                </a:tc>
                <a:tc>
                  <a:txBody>
                    <a:bodyPr/>
                    <a:lstStyle/>
                    <a:p>
                      <a:pPr>
                        <a:lnSpc>
                          <a:spcPct val="115000"/>
                        </a:lnSpc>
                        <a:spcAft>
                          <a:spcPts val="0"/>
                        </a:spcAft>
                      </a:pPr>
                      <a:r>
                        <a:rPr lang="lv-LV" sz="1400" dirty="0">
                          <a:solidFill>
                            <a:schemeClr val="bg1">
                              <a:lumMod val="25000"/>
                            </a:schemeClr>
                          </a:solidFill>
                        </a:rPr>
                        <a:t>Ar skolotāja atgādinājumu piedalās priekšnesuma veidošanā un prezentē priekšnesumu kopā ar klases biedriem. Neatbilstošs priekšnesuma koptēls.</a:t>
                      </a:r>
                      <a:endParaRPr lang="lv-LV" sz="1400" dirty="0">
                        <a:solidFill>
                          <a:schemeClr val="bg1">
                            <a:lumMod val="25000"/>
                          </a:schemeClr>
                        </a:solidFill>
                        <a:latin typeface="+mn-lt"/>
                        <a:ea typeface="Calibri"/>
                        <a:cs typeface="Times New Roman"/>
                      </a:endParaRPr>
                    </a:p>
                  </a:txBody>
                  <a:tcPr marL="68580" marR="68580" marT="0" marB="0"/>
                </a:tc>
                <a:tc>
                  <a:txBody>
                    <a:bodyPr/>
                    <a:lstStyle/>
                    <a:p>
                      <a:pPr>
                        <a:lnSpc>
                          <a:spcPct val="115000"/>
                        </a:lnSpc>
                        <a:spcAft>
                          <a:spcPts val="0"/>
                        </a:spcAft>
                      </a:pPr>
                      <a:r>
                        <a:rPr lang="lv-LV" sz="1400" dirty="0">
                          <a:solidFill>
                            <a:schemeClr val="bg1">
                              <a:lumMod val="25000"/>
                            </a:schemeClr>
                          </a:solidFill>
                        </a:rPr>
                        <a:t>Epizodiski piedalās priekšnesuma veidošanā un prezentē priekšnesumu kopā ar klases biedriem. Atbilstošs priekšnesuma koptēls.</a:t>
                      </a:r>
                      <a:endParaRPr lang="lv-LV" sz="1400" dirty="0">
                        <a:solidFill>
                          <a:schemeClr val="bg1">
                            <a:lumMod val="25000"/>
                          </a:schemeClr>
                        </a:solidFill>
                        <a:latin typeface="+mn-lt"/>
                        <a:ea typeface="Calibri"/>
                        <a:cs typeface="Times New Roman"/>
                      </a:endParaRPr>
                    </a:p>
                  </a:txBody>
                  <a:tcPr marL="68580" marR="68580" marT="0" marB="0"/>
                </a:tc>
                <a:tc>
                  <a:txBody>
                    <a:bodyPr/>
                    <a:lstStyle/>
                    <a:p>
                      <a:pPr>
                        <a:lnSpc>
                          <a:spcPct val="115000"/>
                        </a:lnSpc>
                        <a:spcAft>
                          <a:spcPts val="0"/>
                        </a:spcAft>
                      </a:pPr>
                      <a:r>
                        <a:rPr lang="lv-LV" sz="1400" dirty="0">
                          <a:solidFill>
                            <a:schemeClr val="bg1">
                              <a:lumMod val="25000"/>
                            </a:schemeClr>
                          </a:solidFill>
                        </a:rPr>
                        <a:t>Aktīvi piedalās priekšnesuma veidošanā un prezentē priekšnesumu, vienots grupas kopskats, mūzika atbilst koptēlam. Skolas rīkotajā aerobikas</a:t>
                      </a:r>
                      <a:r>
                        <a:rPr lang="lv-LV" sz="1400" baseline="0" dirty="0">
                          <a:solidFill>
                            <a:schemeClr val="bg1">
                              <a:lumMod val="25000"/>
                            </a:schemeClr>
                          </a:solidFill>
                        </a:rPr>
                        <a:t> festivālā </a:t>
                      </a:r>
                      <a:r>
                        <a:rPr lang="lv-LV" sz="1400" dirty="0">
                          <a:solidFill>
                            <a:schemeClr val="bg1">
                              <a:lumMod val="25000"/>
                            </a:schemeClr>
                          </a:solidFill>
                        </a:rPr>
                        <a:t>iegūstot atzinību.</a:t>
                      </a:r>
                      <a:endParaRPr lang="lv-LV" sz="1400" dirty="0">
                        <a:solidFill>
                          <a:schemeClr val="bg1">
                            <a:lumMod val="25000"/>
                          </a:schemeClr>
                        </a:solidFill>
                        <a:latin typeface="+mn-lt"/>
                        <a:ea typeface="Calibri"/>
                        <a:cs typeface="Times New Roman"/>
                      </a:endParaRPr>
                    </a:p>
                  </a:txBody>
                  <a:tcPr marL="68580" marR="68580" marT="0" marB="0"/>
                </a:tc>
                <a:tc>
                  <a:txBody>
                    <a:bodyPr/>
                    <a:lstStyle/>
                    <a:p>
                      <a:pPr>
                        <a:lnSpc>
                          <a:spcPct val="115000"/>
                        </a:lnSpc>
                        <a:spcAft>
                          <a:spcPts val="0"/>
                        </a:spcAft>
                      </a:pPr>
                      <a:r>
                        <a:rPr lang="lv-LV" sz="1400" dirty="0">
                          <a:solidFill>
                            <a:schemeClr val="bg1">
                              <a:lumMod val="25000"/>
                            </a:schemeClr>
                          </a:solidFill>
                        </a:rPr>
                        <a:t>Aktīvi piedalās priekšnesuma veidošanā un prezentē priekšnesumu, vienots grupas kopskats, mūzika atbilst koptēlam. Skolas rīkotajā aerobikas festivalā iegūstot godalgoto vietu.</a:t>
                      </a:r>
                      <a:endParaRPr lang="lv-LV" sz="1400" dirty="0">
                        <a:solidFill>
                          <a:schemeClr val="bg1">
                            <a:lumMod val="25000"/>
                          </a:schemeClr>
                        </a:solidFill>
                        <a:latin typeface="+mn-lt"/>
                        <a:ea typeface="Calibri"/>
                        <a:cs typeface="Times New Roman"/>
                      </a:endParaRPr>
                    </a:p>
                  </a:txBody>
                  <a:tcPr marL="68580" marR="68580" marT="0" marB="0"/>
                </a:tc>
                <a:extLst>
                  <a:ext uri="{0D108BD9-81ED-4DB2-BD59-A6C34878D82A}">
                    <a16:rowId xmlns:a16="http://schemas.microsoft.com/office/drawing/2014/main" val="10002"/>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188640"/>
            <a:ext cx="7920880" cy="3827636"/>
          </a:xfrm>
        </p:spPr>
        <p:txBody>
          <a:bodyPr/>
          <a:lstStyle/>
          <a:p>
            <a:pPr algn="r"/>
            <a:r>
              <a:rPr lang="lv-LV" sz="3600" dirty="0"/>
              <a:t>Ja tu domā, ka nevari, tu nevarēsi, un, ja tu domā, ka tu vari, tu varēsi. Tavs ķermenis seko prātam.</a:t>
            </a:r>
            <a:br>
              <a:rPr lang="lv-LV" sz="3600" dirty="0"/>
            </a:br>
            <a:r>
              <a:rPr lang="lv-LV" sz="2400" dirty="0"/>
              <a:t>/Kellija Velsa/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a:xfrm>
            <a:off x="323528" y="1556792"/>
            <a:ext cx="7933524" cy="4555200"/>
          </a:xfrm>
        </p:spPr>
        <p:txBody>
          <a:bodyPr/>
          <a:lstStyle/>
          <a:p>
            <a:pPr algn="just" fontAlgn="base">
              <a:buNone/>
            </a:pPr>
            <a:r>
              <a:rPr lang="lv-LV" sz="2400" b="1" dirty="0"/>
              <a:t>		Aerobika</a:t>
            </a:r>
            <a:r>
              <a:rPr lang="lv-LV" sz="2400" dirty="0"/>
              <a:t> ir vingrinājumu kopums, kas balstīts uz aerobām kustībām līdz muzikālām kompozīcijām, kurām ir skaidrs ritms, kas, savukārt, palīdz iestatīt pareizo sitienu pareizai kustību izpildei. </a:t>
            </a:r>
          </a:p>
          <a:p>
            <a:pPr algn="just" fontAlgn="base">
              <a:buNone/>
            </a:pPr>
            <a:r>
              <a:rPr lang="lv-LV" sz="2400" dirty="0"/>
              <a:t>		Visi klasiskās aerobikas pamatsoļi tiek veikti bez lieka stresa un ir pieejami nesagatavotam iesācējam.</a:t>
            </a:r>
          </a:p>
          <a:p>
            <a:endParaRPr lang="lv-LV" dirty="0"/>
          </a:p>
        </p:txBody>
      </p:sp>
      <mc:AlternateContent xmlns:mc="http://schemas.openxmlformats.org/markup-compatibility/2006">
        <mc:Choice xmlns:p14="http://schemas.microsoft.com/office/powerpoint/2010/main" Requires="p14">
          <p:contentPart p14:bwMode="auto" r:id="rId3">
            <p14:nvContentPartPr>
              <p14:cNvPr id="2" name="Rokraksts 1">
                <a:extLst>
                  <a:ext uri="{FF2B5EF4-FFF2-40B4-BE49-F238E27FC236}">
                    <a16:creationId xmlns:a16="http://schemas.microsoft.com/office/drawing/2014/main" id="{616C1252-E222-466D-8700-9783AE8EBEC6}"/>
                  </a:ext>
                </a:extLst>
              </p14:cNvPr>
              <p14:cNvContentPartPr/>
              <p14:nvPr/>
            </p14:nvContentPartPr>
            <p14:xfrm>
              <a:off x="7450560" y="4169520"/>
              <a:ext cx="360" cy="360"/>
            </p14:xfrm>
          </p:contentPart>
        </mc:Choice>
        <mc:Fallback>
          <p:pic>
            <p:nvPicPr>
              <p:cNvPr id="2" name="Rokraksts 1">
                <a:extLst>
                  <a:ext uri="{FF2B5EF4-FFF2-40B4-BE49-F238E27FC236}">
                    <a16:creationId xmlns:a16="http://schemas.microsoft.com/office/drawing/2014/main" id="{616C1252-E222-466D-8700-9783AE8EBEC6}"/>
                  </a:ext>
                </a:extLst>
              </p:cNvPr>
              <p:cNvPicPr/>
              <p:nvPr/>
            </p:nvPicPr>
            <p:blipFill>
              <a:blip r:embed="rId4"/>
              <a:stretch>
                <a:fillRect/>
              </a:stretch>
            </p:blipFill>
            <p:spPr>
              <a:xfrm>
                <a:off x="7441200" y="4160160"/>
                <a:ext cx="19080" cy="19080"/>
              </a:xfrm>
              <a:prstGeom prst="rect">
                <a:avLst/>
              </a:prstGeom>
            </p:spPr>
          </p:pic>
        </mc:Fallback>
      </mc:AlternateContent>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2007633"/>
            <a:ext cx="7128791" cy="1530800"/>
          </a:xfrm>
        </p:spPr>
        <p:txBody>
          <a:bodyPr/>
          <a:lstStyle/>
          <a:p>
            <a:r>
              <a:rPr lang="lv-LV" sz="5400" dirty="0"/>
              <a:t>Paldies par uzmanību!</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9513" y="1496433"/>
            <a:ext cx="7992888" cy="4774000"/>
          </a:xfrm>
        </p:spPr>
        <p:txBody>
          <a:bodyPr/>
          <a:lstStyle/>
          <a:p>
            <a:pPr algn="just">
              <a:buNone/>
            </a:pPr>
            <a:r>
              <a:rPr lang="lv-LV" sz="2400" b="1" dirty="0"/>
              <a:t>		</a:t>
            </a:r>
            <a:r>
              <a:rPr lang="lv-LV" sz="2400" b="1" dirty="0">
                <a:solidFill>
                  <a:schemeClr val="accent1">
                    <a:lumMod val="50000"/>
                  </a:schemeClr>
                </a:solidFill>
              </a:rPr>
              <a:t>Klasiskā aerobika </a:t>
            </a:r>
            <a:r>
              <a:rPr lang="lv-LV" sz="2400" dirty="0">
                <a:solidFill>
                  <a:schemeClr val="accent1">
                    <a:lumMod val="50000"/>
                  </a:schemeClr>
                </a:solidFill>
              </a:rPr>
              <a:t>ir standarta pamata vingrojumu programma vispārējai veselībai un muskuļu stiprināšanai. Klasika ir deju kustību sajaukums, kas apvienots vienā saišķī. </a:t>
            </a:r>
          </a:p>
          <a:p>
            <a:pPr algn="just">
              <a:buNone/>
            </a:pPr>
            <a:r>
              <a:rPr lang="lv-LV" sz="2400" dirty="0">
                <a:solidFill>
                  <a:schemeClr val="accent1">
                    <a:lumMod val="50000"/>
                  </a:schemeClr>
                </a:solidFill>
              </a:rPr>
              <a:t>		</a:t>
            </a:r>
            <a:r>
              <a:rPr lang="lv-LV" sz="2400" i="1" u="sng" dirty="0">
                <a:solidFill>
                  <a:schemeClr val="accent1">
                    <a:lumMod val="50000"/>
                  </a:schemeClr>
                </a:solidFill>
              </a:rPr>
              <a:t>Svarīgi: jūs ne tikai dejojat, bet arī veicat vingrinājumus dažādām muskuļu grupām. </a:t>
            </a:r>
          </a:p>
          <a:p>
            <a:endParaRPr lang="lv-LV"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lv-LV" sz="3200" dirty="0"/>
              <a:t>Pozitīvais ko sniedz aerobika:</a:t>
            </a:r>
            <a:br>
              <a:rPr lang="lv-LV" sz="3200" dirty="0"/>
            </a:br>
            <a:endParaRPr lang="lv-LV" dirty="0"/>
          </a:p>
        </p:txBody>
      </p:sp>
      <p:sp>
        <p:nvSpPr>
          <p:cNvPr id="24" name="Subtitle 23"/>
          <p:cNvSpPr>
            <a:spLocks noGrp="1"/>
          </p:cNvSpPr>
          <p:nvPr>
            <p:ph type="subTitle" idx="3"/>
          </p:nvPr>
        </p:nvSpPr>
        <p:spPr>
          <a:xfrm>
            <a:off x="467544" y="3789040"/>
            <a:ext cx="2794506" cy="1944215"/>
          </a:xfrm>
        </p:spPr>
        <p:txBody>
          <a:bodyPr/>
          <a:lstStyle/>
          <a:p>
            <a:pPr fontAlgn="base"/>
            <a:r>
              <a:rPr lang="lv-LV" dirty="0"/>
              <a:t>sirds tiek </a:t>
            </a:r>
            <a:r>
              <a:rPr lang="lv-LV" dirty="0">
                <a:latin typeface="Oxygen" charset="-70"/>
              </a:rPr>
              <a:t>stiprināta</a:t>
            </a:r>
            <a:r>
              <a:rPr lang="lv-LV" dirty="0"/>
              <a:t>, </a:t>
            </a:r>
          </a:p>
          <a:p>
            <a:pPr fontAlgn="base"/>
            <a:r>
              <a:rPr lang="lv-LV" dirty="0"/>
              <a:t>pulss normalizējas, </a:t>
            </a:r>
          </a:p>
          <a:p>
            <a:pPr fontAlgn="base"/>
            <a:r>
              <a:rPr lang="lv-LV" dirty="0"/>
              <a:t>pazūd elpas trūkums,</a:t>
            </a:r>
          </a:p>
          <a:p>
            <a:endParaRPr lang="lv-LV" dirty="0"/>
          </a:p>
        </p:txBody>
      </p:sp>
      <p:sp>
        <p:nvSpPr>
          <p:cNvPr id="25" name="Subtitle 24"/>
          <p:cNvSpPr>
            <a:spLocks noGrp="1"/>
          </p:cNvSpPr>
          <p:nvPr>
            <p:ph type="subTitle" idx="4"/>
          </p:nvPr>
        </p:nvSpPr>
        <p:spPr>
          <a:xfrm>
            <a:off x="2843808" y="4293096"/>
            <a:ext cx="2812092" cy="1080119"/>
          </a:xfrm>
        </p:spPr>
        <p:txBody>
          <a:bodyPr/>
          <a:lstStyle/>
          <a:p>
            <a:r>
              <a:rPr lang="lv-LV" dirty="0"/>
              <a:t>uzlabo skābekļa piegādi audiem un orgāniem, palielinās plaušu tilpums;</a:t>
            </a:r>
          </a:p>
          <a:p>
            <a:endParaRPr lang="lv-LV" dirty="0"/>
          </a:p>
        </p:txBody>
      </p:sp>
      <p:sp>
        <p:nvSpPr>
          <p:cNvPr id="27" name="Subtitle 26"/>
          <p:cNvSpPr>
            <a:spLocks noGrp="1"/>
          </p:cNvSpPr>
          <p:nvPr>
            <p:ph type="subTitle" idx="6"/>
          </p:nvPr>
        </p:nvSpPr>
        <p:spPr>
          <a:xfrm>
            <a:off x="5881950" y="4149080"/>
            <a:ext cx="2722498" cy="1152127"/>
          </a:xfrm>
        </p:spPr>
        <p:txBody>
          <a:bodyPr/>
          <a:lstStyle/>
          <a:p>
            <a:pPr fontAlgn="base"/>
            <a:r>
              <a:rPr lang="lv-LV" dirty="0"/>
              <a:t>palielina izturību,</a:t>
            </a:r>
          </a:p>
          <a:p>
            <a:pPr fontAlgn="base"/>
            <a:r>
              <a:rPr lang="lv-LV" dirty="0"/>
              <a:t>vielmaiņas procesi, tiek stiprināti kauli,</a:t>
            </a:r>
          </a:p>
          <a:p>
            <a:pPr fontAlgn="base"/>
            <a:r>
              <a:rPr lang="lv-LV" dirty="0"/>
              <a:t>veidojas muskuļu tonuss.</a:t>
            </a:r>
          </a:p>
        </p:txBody>
      </p:sp>
      <p:sp>
        <p:nvSpPr>
          <p:cNvPr id="36" name="Google Shape;11389;p140"/>
          <p:cNvSpPr/>
          <p:nvPr/>
        </p:nvSpPr>
        <p:spPr>
          <a:xfrm>
            <a:off x="1259632" y="2204864"/>
            <a:ext cx="936104" cy="792088"/>
          </a:xfrm>
          <a:custGeom>
            <a:avLst/>
            <a:gdLst/>
            <a:ahLst/>
            <a:cxnLst/>
            <a:rect l="l" t="t" r="r" b="b"/>
            <a:pathLst>
              <a:path w="11815" h="10524" extrusionOk="0">
                <a:moveTo>
                  <a:pt x="8664" y="726"/>
                </a:moveTo>
                <a:cubicBezTo>
                  <a:pt x="9326" y="726"/>
                  <a:pt x="9956" y="1009"/>
                  <a:pt x="10428" y="1482"/>
                </a:cubicBezTo>
                <a:cubicBezTo>
                  <a:pt x="10869" y="1954"/>
                  <a:pt x="11090" y="2616"/>
                  <a:pt x="11090" y="3309"/>
                </a:cubicBezTo>
                <a:cubicBezTo>
                  <a:pt x="11090" y="4191"/>
                  <a:pt x="10712" y="4853"/>
                  <a:pt x="10082" y="5577"/>
                </a:cubicBezTo>
                <a:lnTo>
                  <a:pt x="7435" y="5577"/>
                </a:lnTo>
                <a:cubicBezTo>
                  <a:pt x="7309" y="5577"/>
                  <a:pt x="7215" y="5640"/>
                  <a:pt x="7120" y="5735"/>
                </a:cubicBezTo>
                <a:lnTo>
                  <a:pt x="6648" y="6522"/>
                </a:lnTo>
                <a:lnTo>
                  <a:pt x="5545" y="3687"/>
                </a:lnTo>
                <a:cubicBezTo>
                  <a:pt x="5514" y="3561"/>
                  <a:pt x="5388" y="3435"/>
                  <a:pt x="5230" y="3435"/>
                </a:cubicBezTo>
                <a:cubicBezTo>
                  <a:pt x="5073" y="3435"/>
                  <a:pt x="4947" y="3529"/>
                  <a:pt x="4915" y="3624"/>
                </a:cubicBezTo>
                <a:lnTo>
                  <a:pt x="4096" y="5514"/>
                </a:lnTo>
                <a:lnTo>
                  <a:pt x="1702" y="5514"/>
                </a:lnTo>
                <a:cubicBezTo>
                  <a:pt x="1103" y="4853"/>
                  <a:pt x="693" y="4191"/>
                  <a:pt x="693" y="3309"/>
                </a:cubicBezTo>
                <a:cubicBezTo>
                  <a:pt x="693" y="2616"/>
                  <a:pt x="945" y="1986"/>
                  <a:pt x="1355" y="1482"/>
                </a:cubicBezTo>
                <a:cubicBezTo>
                  <a:pt x="1796" y="1009"/>
                  <a:pt x="2426" y="726"/>
                  <a:pt x="3151" y="726"/>
                </a:cubicBezTo>
                <a:cubicBezTo>
                  <a:pt x="4096" y="726"/>
                  <a:pt x="4726" y="1293"/>
                  <a:pt x="5073" y="1797"/>
                </a:cubicBezTo>
                <a:cubicBezTo>
                  <a:pt x="5388" y="2206"/>
                  <a:pt x="5545" y="2647"/>
                  <a:pt x="5577" y="2836"/>
                </a:cubicBezTo>
                <a:cubicBezTo>
                  <a:pt x="5608" y="2994"/>
                  <a:pt x="5766" y="3088"/>
                  <a:pt x="5892" y="3088"/>
                </a:cubicBezTo>
                <a:cubicBezTo>
                  <a:pt x="6049" y="3088"/>
                  <a:pt x="6175" y="2994"/>
                  <a:pt x="6207" y="2836"/>
                </a:cubicBezTo>
                <a:cubicBezTo>
                  <a:pt x="6238" y="2679"/>
                  <a:pt x="6459" y="2206"/>
                  <a:pt x="6742" y="1797"/>
                </a:cubicBezTo>
                <a:cubicBezTo>
                  <a:pt x="7089" y="1293"/>
                  <a:pt x="7687" y="726"/>
                  <a:pt x="8664" y="726"/>
                </a:cubicBezTo>
                <a:close/>
                <a:moveTo>
                  <a:pt x="5293" y="4790"/>
                </a:moveTo>
                <a:lnTo>
                  <a:pt x="6364" y="7468"/>
                </a:lnTo>
                <a:cubicBezTo>
                  <a:pt x="6396" y="7562"/>
                  <a:pt x="6522" y="7657"/>
                  <a:pt x="6648" y="7688"/>
                </a:cubicBezTo>
                <a:lnTo>
                  <a:pt x="6679" y="7688"/>
                </a:lnTo>
                <a:cubicBezTo>
                  <a:pt x="6805" y="7688"/>
                  <a:pt x="6931" y="7625"/>
                  <a:pt x="6994" y="7531"/>
                </a:cubicBezTo>
                <a:lnTo>
                  <a:pt x="7750" y="6302"/>
                </a:lnTo>
                <a:lnTo>
                  <a:pt x="9483" y="6302"/>
                </a:lnTo>
                <a:cubicBezTo>
                  <a:pt x="9168" y="6459"/>
                  <a:pt x="8916" y="6711"/>
                  <a:pt x="8664" y="6932"/>
                </a:cubicBezTo>
                <a:cubicBezTo>
                  <a:pt x="7813" y="7688"/>
                  <a:pt x="6868" y="8507"/>
                  <a:pt x="5923" y="9610"/>
                </a:cubicBezTo>
                <a:cubicBezTo>
                  <a:pt x="4978" y="8507"/>
                  <a:pt x="4033" y="7688"/>
                  <a:pt x="3214" y="6932"/>
                </a:cubicBezTo>
                <a:cubicBezTo>
                  <a:pt x="2930" y="6711"/>
                  <a:pt x="2710" y="6459"/>
                  <a:pt x="2458" y="6270"/>
                </a:cubicBezTo>
                <a:lnTo>
                  <a:pt x="4411" y="6270"/>
                </a:lnTo>
                <a:cubicBezTo>
                  <a:pt x="4505" y="6270"/>
                  <a:pt x="4663" y="6207"/>
                  <a:pt x="4726" y="6081"/>
                </a:cubicBezTo>
                <a:lnTo>
                  <a:pt x="5293" y="4790"/>
                </a:lnTo>
                <a:close/>
                <a:moveTo>
                  <a:pt x="3151" y="1"/>
                </a:moveTo>
                <a:cubicBezTo>
                  <a:pt x="2269" y="1"/>
                  <a:pt x="1449" y="379"/>
                  <a:pt x="851" y="1009"/>
                </a:cubicBezTo>
                <a:cubicBezTo>
                  <a:pt x="315" y="1576"/>
                  <a:pt x="0" y="2427"/>
                  <a:pt x="0" y="3309"/>
                </a:cubicBezTo>
                <a:cubicBezTo>
                  <a:pt x="0" y="4097"/>
                  <a:pt x="252" y="4821"/>
                  <a:pt x="819" y="5514"/>
                </a:cubicBezTo>
                <a:lnTo>
                  <a:pt x="819" y="5577"/>
                </a:lnTo>
                <a:lnTo>
                  <a:pt x="347" y="5577"/>
                </a:lnTo>
                <a:cubicBezTo>
                  <a:pt x="158" y="5577"/>
                  <a:pt x="0" y="5735"/>
                  <a:pt x="0" y="5924"/>
                </a:cubicBezTo>
                <a:cubicBezTo>
                  <a:pt x="0" y="6113"/>
                  <a:pt x="158" y="6270"/>
                  <a:pt x="347" y="6270"/>
                </a:cubicBezTo>
                <a:lnTo>
                  <a:pt x="1418" y="6270"/>
                </a:lnTo>
                <a:cubicBezTo>
                  <a:pt x="1796" y="6680"/>
                  <a:pt x="2237" y="7058"/>
                  <a:pt x="2710" y="7468"/>
                </a:cubicBezTo>
                <a:cubicBezTo>
                  <a:pt x="3623" y="8255"/>
                  <a:pt x="4600" y="9137"/>
                  <a:pt x="5640" y="10366"/>
                </a:cubicBezTo>
                <a:lnTo>
                  <a:pt x="5640" y="10397"/>
                </a:lnTo>
                <a:cubicBezTo>
                  <a:pt x="5703" y="10492"/>
                  <a:pt x="5797" y="10524"/>
                  <a:pt x="5892" y="10524"/>
                </a:cubicBezTo>
                <a:cubicBezTo>
                  <a:pt x="6018" y="10524"/>
                  <a:pt x="6081" y="10492"/>
                  <a:pt x="6175" y="10397"/>
                </a:cubicBezTo>
                <a:lnTo>
                  <a:pt x="6175" y="10366"/>
                </a:lnTo>
                <a:cubicBezTo>
                  <a:pt x="7152" y="9137"/>
                  <a:pt x="8192" y="8287"/>
                  <a:pt x="9074" y="7468"/>
                </a:cubicBezTo>
                <a:cubicBezTo>
                  <a:pt x="9546" y="7026"/>
                  <a:pt x="9987" y="6617"/>
                  <a:pt x="10397" y="6270"/>
                </a:cubicBezTo>
                <a:lnTo>
                  <a:pt x="11437" y="6270"/>
                </a:lnTo>
                <a:cubicBezTo>
                  <a:pt x="11657" y="6270"/>
                  <a:pt x="11815" y="6113"/>
                  <a:pt x="11815" y="5924"/>
                </a:cubicBezTo>
                <a:cubicBezTo>
                  <a:pt x="11815" y="5735"/>
                  <a:pt x="11657" y="5577"/>
                  <a:pt x="11437" y="5577"/>
                </a:cubicBezTo>
                <a:lnTo>
                  <a:pt x="10964" y="5577"/>
                </a:lnTo>
                <a:lnTo>
                  <a:pt x="10964" y="5514"/>
                </a:lnTo>
                <a:cubicBezTo>
                  <a:pt x="11531" y="4821"/>
                  <a:pt x="11815" y="4097"/>
                  <a:pt x="11815" y="3309"/>
                </a:cubicBezTo>
                <a:cubicBezTo>
                  <a:pt x="11815" y="2458"/>
                  <a:pt x="11500" y="1639"/>
                  <a:pt x="10932" y="1009"/>
                </a:cubicBezTo>
                <a:cubicBezTo>
                  <a:pt x="10365" y="379"/>
                  <a:pt x="9578" y="1"/>
                  <a:pt x="8664" y="1"/>
                </a:cubicBezTo>
                <a:cubicBezTo>
                  <a:pt x="7404" y="1"/>
                  <a:pt x="6616" y="757"/>
                  <a:pt x="6175" y="1387"/>
                </a:cubicBezTo>
                <a:cubicBezTo>
                  <a:pt x="6049" y="1545"/>
                  <a:pt x="5986" y="1702"/>
                  <a:pt x="5892" y="1860"/>
                </a:cubicBezTo>
                <a:cubicBezTo>
                  <a:pt x="5829" y="1702"/>
                  <a:pt x="5703" y="1545"/>
                  <a:pt x="5640" y="1387"/>
                </a:cubicBezTo>
                <a:cubicBezTo>
                  <a:pt x="5199" y="757"/>
                  <a:pt x="4411" y="1"/>
                  <a:pt x="315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 name="Google Shape;250;p43"/>
          <p:cNvSpPr/>
          <p:nvPr/>
        </p:nvSpPr>
        <p:spPr>
          <a:xfrm rot="10800000">
            <a:off x="5868144" y="1628800"/>
            <a:ext cx="2088231" cy="1905076"/>
          </a:xfrm>
          <a:custGeom>
            <a:avLst/>
            <a:gdLst/>
            <a:ahLst/>
            <a:cxnLst/>
            <a:rect l="l" t="t" r="r" b="b"/>
            <a:pathLst>
              <a:path w="103710" h="103714" extrusionOk="0">
                <a:moveTo>
                  <a:pt x="51861" y="0"/>
                </a:moveTo>
                <a:lnTo>
                  <a:pt x="51192" y="13"/>
                </a:lnTo>
                <a:lnTo>
                  <a:pt x="50522" y="25"/>
                </a:lnTo>
                <a:lnTo>
                  <a:pt x="49852" y="38"/>
                </a:lnTo>
                <a:lnTo>
                  <a:pt x="49183" y="76"/>
                </a:lnTo>
                <a:lnTo>
                  <a:pt x="48526" y="114"/>
                </a:lnTo>
                <a:lnTo>
                  <a:pt x="47869" y="152"/>
                </a:lnTo>
                <a:lnTo>
                  <a:pt x="47212" y="215"/>
                </a:lnTo>
                <a:lnTo>
                  <a:pt x="46555" y="278"/>
                </a:lnTo>
                <a:lnTo>
                  <a:pt x="45898" y="341"/>
                </a:lnTo>
                <a:lnTo>
                  <a:pt x="45254" y="417"/>
                </a:lnTo>
                <a:lnTo>
                  <a:pt x="44610" y="505"/>
                </a:lnTo>
                <a:lnTo>
                  <a:pt x="43965" y="607"/>
                </a:lnTo>
                <a:lnTo>
                  <a:pt x="43321" y="708"/>
                </a:lnTo>
                <a:lnTo>
                  <a:pt x="42677" y="821"/>
                </a:lnTo>
                <a:lnTo>
                  <a:pt x="42045" y="935"/>
                </a:lnTo>
                <a:lnTo>
                  <a:pt x="41401" y="1061"/>
                </a:lnTo>
                <a:lnTo>
                  <a:pt x="40769" y="1188"/>
                </a:lnTo>
                <a:lnTo>
                  <a:pt x="40150" y="1339"/>
                </a:lnTo>
                <a:lnTo>
                  <a:pt x="39518" y="1478"/>
                </a:lnTo>
                <a:lnTo>
                  <a:pt x="38899" y="1642"/>
                </a:lnTo>
                <a:lnTo>
                  <a:pt x="38280" y="1807"/>
                </a:lnTo>
                <a:lnTo>
                  <a:pt x="37661" y="1971"/>
                </a:lnTo>
                <a:lnTo>
                  <a:pt x="37042" y="2148"/>
                </a:lnTo>
                <a:lnTo>
                  <a:pt x="36436" y="2337"/>
                </a:lnTo>
                <a:lnTo>
                  <a:pt x="35829" y="2527"/>
                </a:lnTo>
                <a:lnTo>
                  <a:pt x="35223" y="2729"/>
                </a:lnTo>
                <a:lnTo>
                  <a:pt x="34629" y="2931"/>
                </a:lnTo>
                <a:lnTo>
                  <a:pt x="34023" y="3146"/>
                </a:lnTo>
                <a:lnTo>
                  <a:pt x="33429" y="3373"/>
                </a:lnTo>
                <a:lnTo>
                  <a:pt x="32848" y="3600"/>
                </a:lnTo>
                <a:lnTo>
                  <a:pt x="32254" y="3840"/>
                </a:lnTo>
                <a:lnTo>
                  <a:pt x="31673" y="4080"/>
                </a:lnTo>
                <a:lnTo>
                  <a:pt x="31092" y="4333"/>
                </a:lnTo>
                <a:lnTo>
                  <a:pt x="30510" y="4586"/>
                </a:lnTo>
                <a:lnTo>
                  <a:pt x="29942" y="4851"/>
                </a:lnTo>
                <a:lnTo>
                  <a:pt x="29373" y="5116"/>
                </a:lnTo>
                <a:lnTo>
                  <a:pt x="28805" y="5394"/>
                </a:lnTo>
                <a:lnTo>
                  <a:pt x="28249" y="5672"/>
                </a:lnTo>
                <a:lnTo>
                  <a:pt x="27693" y="5963"/>
                </a:lnTo>
                <a:lnTo>
                  <a:pt x="27137" y="6266"/>
                </a:lnTo>
                <a:lnTo>
                  <a:pt x="26594" y="6569"/>
                </a:lnTo>
                <a:lnTo>
                  <a:pt x="26051" y="6872"/>
                </a:lnTo>
                <a:lnTo>
                  <a:pt x="24964" y="7517"/>
                </a:lnTo>
                <a:lnTo>
                  <a:pt x="23903" y="8173"/>
                </a:lnTo>
                <a:lnTo>
                  <a:pt x="22867" y="8856"/>
                </a:lnTo>
                <a:lnTo>
                  <a:pt x="21831" y="9576"/>
                </a:lnTo>
                <a:lnTo>
                  <a:pt x="20833" y="10308"/>
                </a:lnTo>
                <a:lnTo>
                  <a:pt x="19835" y="11066"/>
                </a:lnTo>
                <a:lnTo>
                  <a:pt x="18875" y="11850"/>
                </a:lnTo>
                <a:lnTo>
                  <a:pt x="17915" y="12645"/>
                </a:lnTo>
                <a:lnTo>
                  <a:pt x="16992" y="13479"/>
                </a:lnTo>
                <a:lnTo>
                  <a:pt x="16083" y="14326"/>
                </a:lnTo>
                <a:lnTo>
                  <a:pt x="15186" y="15197"/>
                </a:lnTo>
                <a:lnTo>
                  <a:pt x="14314" y="16081"/>
                </a:lnTo>
                <a:lnTo>
                  <a:pt x="13468" y="16991"/>
                </a:lnTo>
                <a:lnTo>
                  <a:pt x="12646" y="17926"/>
                </a:lnTo>
                <a:lnTo>
                  <a:pt x="11838" y="18873"/>
                </a:lnTo>
                <a:lnTo>
                  <a:pt x="11055" y="19846"/>
                </a:lnTo>
                <a:lnTo>
                  <a:pt x="10297" y="20831"/>
                </a:lnTo>
                <a:lnTo>
                  <a:pt x="9564" y="21842"/>
                </a:lnTo>
                <a:lnTo>
                  <a:pt x="8856" y="22865"/>
                </a:lnTo>
                <a:lnTo>
                  <a:pt x="8174" y="23914"/>
                </a:lnTo>
                <a:lnTo>
                  <a:pt x="7505" y="24975"/>
                </a:lnTo>
                <a:lnTo>
                  <a:pt x="6873" y="26049"/>
                </a:lnTo>
                <a:lnTo>
                  <a:pt x="6557" y="26592"/>
                </a:lnTo>
                <a:lnTo>
                  <a:pt x="6254" y="27148"/>
                </a:lnTo>
                <a:lnTo>
                  <a:pt x="5963" y="27691"/>
                </a:lnTo>
                <a:lnTo>
                  <a:pt x="5673" y="28247"/>
                </a:lnTo>
                <a:lnTo>
                  <a:pt x="5395" y="28815"/>
                </a:lnTo>
                <a:lnTo>
                  <a:pt x="5117" y="29384"/>
                </a:lnTo>
                <a:lnTo>
                  <a:pt x="4839" y="29952"/>
                </a:lnTo>
                <a:lnTo>
                  <a:pt x="4586" y="30521"/>
                </a:lnTo>
                <a:lnTo>
                  <a:pt x="4321" y="31102"/>
                </a:lnTo>
                <a:lnTo>
                  <a:pt x="4068" y="31670"/>
                </a:lnTo>
                <a:lnTo>
                  <a:pt x="3828" y="32264"/>
                </a:lnTo>
                <a:lnTo>
                  <a:pt x="3601" y="32845"/>
                </a:lnTo>
                <a:lnTo>
                  <a:pt x="3373" y="33439"/>
                </a:lnTo>
                <a:lnTo>
                  <a:pt x="3146" y="34032"/>
                </a:lnTo>
                <a:lnTo>
                  <a:pt x="2931" y="34626"/>
                </a:lnTo>
                <a:lnTo>
                  <a:pt x="2729" y="35233"/>
                </a:lnTo>
                <a:lnTo>
                  <a:pt x="2527" y="35826"/>
                </a:lnTo>
                <a:lnTo>
                  <a:pt x="2325" y="36445"/>
                </a:lnTo>
                <a:lnTo>
                  <a:pt x="2148" y="37052"/>
                </a:lnTo>
                <a:lnTo>
                  <a:pt x="1971" y="37658"/>
                </a:lnTo>
                <a:lnTo>
                  <a:pt x="1794" y="38277"/>
                </a:lnTo>
                <a:lnTo>
                  <a:pt x="1630" y="38896"/>
                </a:lnTo>
                <a:lnTo>
                  <a:pt x="1478" y="39528"/>
                </a:lnTo>
                <a:lnTo>
                  <a:pt x="1327" y="40147"/>
                </a:lnTo>
                <a:lnTo>
                  <a:pt x="1188" y="40778"/>
                </a:lnTo>
                <a:lnTo>
                  <a:pt x="1049" y="41410"/>
                </a:lnTo>
                <a:lnTo>
                  <a:pt x="922" y="42042"/>
                </a:lnTo>
                <a:lnTo>
                  <a:pt x="809" y="42686"/>
                </a:lnTo>
                <a:lnTo>
                  <a:pt x="695" y="43317"/>
                </a:lnTo>
                <a:lnTo>
                  <a:pt x="594" y="43962"/>
                </a:lnTo>
                <a:lnTo>
                  <a:pt x="506" y="44606"/>
                </a:lnTo>
                <a:lnTo>
                  <a:pt x="417" y="45250"/>
                </a:lnTo>
                <a:lnTo>
                  <a:pt x="341" y="45907"/>
                </a:lnTo>
                <a:lnTo>
                  <a:pt x="266" y="46564"/>
                </a:lnTo>
                <a:lnTo>
                  <a:pt x="202" y="47208"/>
                </a:lnTo>
                <a:lnTo>
                  <a:pt x="152" y="47865"/>
                </a:lnTo>
                <a:lnTo>
                  <a:pt x="101" y="48535"/>
                </a:lnTo>
                <a:lnTo>
                  <a:pt x="63" y="49192"/>
                </a:lnTo>
                <a:lnTo>
                  <a:pt x="38" y="49861"/>
                </a:lnTo>
                <a:lnTo>
                  <a:pt x="13" y="50518"/>
                </a:lnTo>
                <a:lnTo>
                  <a:pt x="0" y="51188"/>
                </a:lnTo>
                <a:lnTo>
                  <a:pt x="0" y="51857"/>
                </a:lnTo>
                <a:lnTo>
                  <a:pt x="0" y="52527"/>
                </a:lnTo>
                <a:lnTo>
                  <a:pt x="13" y="53196"/>
                </a:lnTo>
                <a:lnTo>
                  <a:pt x="38" y="53866"/>
                </a:lnTo>
                <a:lnTo>
                  <a:pt x="63" y="54523"/>
                </a:lnTo>
                <a:lnTo>
                  <a:pt x="101" y="55192"/>
                </a:lnTo>
                <a:lnTo>
                  <a:pt x="152" y="55849"/>
                </a:lnTo>
                <a:lnTo>
                  <a:pt x="202" y="56506"/>
                </a:lnTo>
                <a:lnTo>
                  <a:pt x="266" y="57163"/>
                </a:lnTo>
                <a:lnTo>
                  <a:pt x="341" y="57820"/>
                </a:lnTo>
                <a:lnTo>
                  <a:pt x="417" y="58464"/>
                </a:lnTo>
                <a:lnTo>
                  <a:pt x="506" y="59108"/>
                </a:lnTo>
                <a:lnTo>
                  <a:pt x="594" y="59752"/>
                </a:lnTo>
                <a:lnTo>
                  <a:pt x="695" y="60397"/>
                </a:lnTo>
                <a:lnTo>
                  <a:pt x="809" y="61041"/>
                </a:lnTo>
                <a:lnTo>
                  <a:pt x="922" y="61673"/>
                </a:lnTo>
                <a:lnTo>
                  <a:pt x="1049" y="62304"/>
                </a:lnTo>
                <a:lnTo>
                  <a:pt x="1188" y="62936"/>
                </a:lnTo>
                <a:lnTo>
                  <a:pt x="1327" y="63568"/>
                </a:lnTo>
                <a:lnTo>
                  <a:pt x="1478" y="64199"/>
                </a:lnTo>
                <a:lnTo>
                  <a:pt x="1630" y="64818"/>
                </a:lnTo>
                <a:lnTo>
                  <a:pt x="1794" y="65437"/>
                </a:lnTo>
                <a:lnTo>
                  <a:pt x="1971" y="66056"/>
                </a:lnTo>
                <a:lnTo>
                  <a:pt x="2148" y="66675"/>
                </a:lnTo>
                <a:lnTo>
                  <a:pt x="2325" y="67282"/>
                </a:lnTo>
                <a:lnTo>
                  <a:pt x="2527" y="67888"/>
                </a:lnTo>
                <a:lnTo>
                  <a:pt x="2729" y="68494"/>
                </a:lnTo>
                <a:lnTo>
                  <a:pt x="2931" y="69088"/>
                </a:lnTo>
                <a:lnTo>
                  <a:pt x="3146" y="69694"/>
                </a:lnTo>
                <a:lnTo>
                  <a:pt x="3373" y="70288"/>
                </a:lnTo>
                <a:lnTo>
                  <a:pt x="3601" y="70869"/>
                </a:lnTo>
                <a:lnTo>
                  <a:pt x="3828" y="71463"/>
                </a:lnTo>
                <a:lnTo>
                  <a:pt x="4068" y="72044"/>
                </a:lnTo>
                <a:lnTo>
                  <a:pt x="4321" y="72625"/>
                </a:lnTo>
                <a:lnTo>
                  <a:pt x="4586" y="73194"/>
                </a:lnTo>
                <a:lnTo>
                  <a:pt x="4839" y="73775"/>
                </a:lnTo>
                <a:lnTo>
                  <a:pt x="5117" y="74343"/>
                </a:lnTo>
                <a:lnTo>
                  <a:pt x="5395" y="74912"/>
                </a:lnTo>
                <a:lnTo>
                  <a:pt x="5673" y="75467"/>
                </a:lnTo>
                <a:lnTo>
                  <a:pt x="5963" y="76023"/>
                </a:lnTo>
                <a:lnTo>
                  <a:pt x="6254" y="76579"/>
                </a:lnTo>
                <a:lnTo>
                  <a:pt x="6557" y="77122"/>
                </a:lnTo>
                <a:lnTo>
                  <a:pt x="6873" y="77666"/>
                </a:lnTo>
                <a:lnTo>
                  <a:pt x="7189" y="78209"/>
                </a:lnTo>
                <a:lnTo>
                  <a:pt x="7505" y="78752"/>
                </a:lnTo>
                <a:lnTo>
                  <a:pt x="8174" y="79813"/>
                </a:lnTo>
                <a:lnTo>
                  <a:pt x="8856" y="80849"/>
                </a:lnTo>
                <a:lnTo>
                  <a:pt x="9564" y="81872"/>
                </a:lnTo>
                <a:lnTo>
                  <a:pt x="10297" y="82883"/>
                </a:lnTo>
                <a:lnTo>
                  <a:pt x="11055" y="83868"/>
                </a:lnTo>
                <a:lnTo>
                  <a:pt x="11838" y="84841"/>
                </a:lnTo>
                <a:lnTo>
                  <a:pt x="12646" y="85788"/>
                </a:lnTo>
                <a:lnTo>
                  <a:pt x="13468" y="86723"/>
                </a:lnTo>
                <a:lnTo>
                  <a:pt x="14314" y="87633"/>
                </a:lnTo>
                <a:lnTo>
                  <a:pt x="15186" y="88530"/>
                </a:lnTo>
                <a:lnTo>
                  <a:pt x="16083" y="89401"/>
                </a:lnTo>
                <a:lnTo>
                  <a:pt x="16992" y="90248"/>
                </a:lnTo>
                <a:lnTo>
                  <a:pt x="17915" y="91069"/>
                </a:lnTo>
                <a:lnTo>
                  <a:pt x="18875" y="91877"/>
                </a:lnTo>
                <a:lnTo>
                  <a:pt x="19835" y="92660"/>
                </a:lnTo>
                <a:lnTo>
                  <a:pt x="20833" y="93418"/>
                </a:lnTo>
                <a:lnTo>
                  <a:pt x="21831" y="94151"/>
                </a:lnTo>
                <a:lnTo>
                  <a:pt x="22867" y="94859"/>
                </a:lnTo>
                <a:lnTo>
                  <a:pt x="23903" y="95541"/>
                </a:lnTo>
                <a:lnTo>
                  <a:pt x="24964" y="96210"/>
                </a:lnTo>
                <a:lnTo>
                  <a:pt x="26051" y="96842"/>
                </a:lnTo>
                <a:lnTo>
                  <a:pt x="26594" y="97158"/>
                </a:lnTo>
                <a:lnTo>
                  <a:pt x="27137" y="97461"/>
                </a:lnTo>
                <a:lnTo>
                  <a:pt x="27693" y="97751"/>
                </a:lnTo>
                <a:lnTo>
                  <a:pt x="28249" y="98042"/>
                </a:lnTo>
                <a:lnTo>
                  <a:pt x="28805" y="98320"/>
                </a:lnTo>
                <a:lnTo>
                  <a:pt x="29373" y="98598"/>
                </a:lnTo>
                <a:lnTo>
                  <a:pt x="29942" y="98876"/>
                </a:lnTo>
                <a:lnTo>
                  <a:pt x="30510" y="99128"/>
                </a:lnTo>
                <a:lnTo>
                  <a:pt x="31092" y="99394"/>
                </a:lnTo>
                <a:lnTo>
                  <a:pt x="31673" y="99634"/>
                </a:lnTo>
                <a:lnTo>
                  <a:pt x="32254" y="99886"/>
                </a:lnTo>
                <a:lnTo>
                  <a:pt x="32848" y="100114"/>
                </a:lnTo>
                <a:lnTo>
                  <a:pt x="33429" y="100341"/>
                </a:lnTo>
                <a:lnTo>
                  <a:pt x="34023" y="100568"/>
                </a:lnTo>
                <a:lnTo>
                  <a:pt x="34629" y="100783"/>
                </a:lnTo>
                <a:lnTo>
                  <a:pt x="35223" y="100985"/>
                </a:lnTo>
                <a:lnTo>
                  <a:pt x="35829" y="101187"/>
                </a:lnTo>
                <a:lnTo>
                  <a:pt x="36436" y="101377"/>
                </a:lnTo>
                <a:lnTo>
                  <a:pt x="37042" y="101566"/>
                </a:lnTo>
                <a:lnTo>
                  <a:pt x="37661" y="101743"/>
                </a:lnTo>
                <a:lnTo>
                  <a:pt x="38280" y="101920"/>
                </a:lnTo>
                <a:lnTo>
                  <a:pt x="38899" y="102084"/>
                </a:lnTo>
                <a:lnTo>
                  <a:pt x="39518" y="102236"/>
                </a:lnTo>
                <a:lnTo>
                  <a:pt x="40150" y="102388"/>
                </a:lnTo>
                <a:lnTo>
                  <a:pt x="40769" y="102527"/>
                </a:lnTo>
                <a:lnTo>
                  <a:pt x="41401" y="102665"/>
                </a:lnTo>
                <a:lnTo>
                  <a:pt x="42045" y="102792"/>
                </a:lnTo>
                <a:lnTo>
                  <a:pt x="42677" y="102906"/>
                </a:lnTo>
                <a:lnTo>
                  <a:pt x="43321" y="103019"/>
                </a:lnTo>
                <a:lnTo>
                  <a:pt x="43965" y="103120"/>
                </a:lnTo>
                <a:lnTo>
                  <a:pt x="44610" y="103209"/>
                </a:lnTo>
                <a:lnTo>
                  <a:pt x="45254" y="103297"/>
                </a:lnTo>
                <a:lnTo>
                  <a:pt x="45898" y="103373"/>
                </a:lnTo>
                <a:lnTo>
                  <a:pt x="46555" y="103449"/>
                </a:lnTo>
                <a:lnTo>
                  <a:pt x="47212" y="103512"/>
                </a:lnTo>
                <a:lnTo>
                  <a:pt x="47869" y="103562"/>
                </a:lnTo>
                <a:lnTo>
                  <a:pt x="48526" y="103613"/>
                </a:lnTo>
                <a:lnTo>
                  <a:pt x="49183" y="103651"/>
                </a:lnTo>
                <a:lnTo>
                  <a:pt x="49852" y="103676"/>
                </a:lnTo>
                <a:lnTo>
                  <a:pt x="50522" y="103701"/>
                </a:lnTo>
                <a:lnTo>
                  <a:pt x="51192" y="103714"/>
                </a:lnTo>
                <a:lnTo>
                  <a:pt x="52531" y="103714"/>
                </a:lnTo>
                <a:lnTo>
                  <a:pt x="53200" y="103701"/>
                </a:lnTo>
                <a:lnTo>
                  <a:pt x="53857" y="103676"/>
                </a:lnTo>
                <a:lnTo>
                  <a:pt x="54527" y="103651"/>
                </a:lnTo>
                <a:lnTo>
                  <a:pt x="55184" y="103613"/>
                </a:lnTo>
                <a:lnTo>
                  <a:pt x="55853" y="103562"/>
                </a:lnTo>
                <a:lnTo>
                  <a:pt x="56510" y="103512"/>
                </a:lnTo>
                <a:lnTo>
                  <a:pt x="57155" y="103449"/>
                </a:lnTo>
                <a:lnTo>
                  <a:pt x="57812" y="103373"/>
                </a:lnTo>
                <a:lnTo>
                  <a:pt x="58456" y="103297"/>
                </a:lnTo>
                <a:lnTo>
                  <a:pt x="59113" y="103209"/>
                </a:lnTo>
                <a:lnTo>
                  <a:pt x="59757" y="103120"/>
                </a:lnTo>
                <a:lnTo>
                  <a:pt x="60402" y="103019"/>
                </a:lnTo>
                <a:lnTo>
                  <a:pt x="61033" y="102906"/>
                </a:lnTo>
                <a:lnTo>
                  <a:pt x="61678" y="102792"/>
                </a:lnTo>
                <a:lnTo>
                  <a:pt x="62309" y="102665"/>
                </a:lnTo>
                <a:lnTo>
                  <a:pt x="62941" y="102527"/>
                </a:lnTo>
                <a:lnTo>
                  <a:pt x="63573" y="102388"/>
                </a:lnTo>
                <a:lnTo>
                  <a:pt x="64192" y="102236"/>
                </a:lnTo>
                <a:lnTo>
                  <a:pt x="64823" y="102084"/>
                </a:lnTo>
                <a:lnTo>
                  <a:pt x="65442" y="101920"/>
                </a:lnTo>
                <a:lnTo>
                  <a:pt x="66049" y="101743"/>
                </a:lnTo>
                <a:lnTo>
                  <a:pt x="66668" y="101566"/>
                </a:lnTo>
                <a:lnTo>
                  <a:pt x="67274" y="101377"/>
                </a:lnTo>
                <a:lnTo>
                  <a:pt x="67881" y="101187"/>
                </a:lnTo>
                <a:lnTo>
                  <a:pt x="68487" y="100985"/>
                </a:lnTo>
                <a:lnTo>
                  <a:pt x="69094" y="100783"/>
                </a:lnTo>
                <a:lnTo>
                  <a:pt x="69687" y="100568"/>
                </a:lnTo>
                <a:lnTo>
                  <a:pt x="70281" y="100341"/>
                </a:lnTo>
                <a:lnTo>
                  <a:pt x="70875" y="100114"/>
                </a:lnTo>
                <a:lnTo>
                  <a:pt x="71456" y="99886"/>
                </a:lnTo>
                <a:lnTo>
                  <a:pt x="72037" y="99634"/>
                </a:lnTo>
                <a:lnTo>
                  <a:pt x="72618" y="99394"/>
                </a:lnTo>
                <a:lnTo>
                  <a:pt x="73199" y="99128"/>
                </a:lnTo>
                <a:lnTo>
                  <a:pt x="73768" y="98876"/>
                </a:lnTo>
                <a:lnTo>
                  <a:pt x="74336" y="98598"/>
                </a:lnTo>
                <a:lnTo>
                  <a:pt x="74905" y="98320"/>
                </a:lnTo>
                <a:lnTo>
                  <a:pt x="75461" y="98042"/>
                </a:lnTo>
                <a:lnTo>
                  <a:pt x="76029" y="97751"/>
                </a:lnTo>
                <a:lnTo>
                  <a:pt x="76573" y="97461"/>
                </a:lnTo>
                <a:lnTo>
                  <a:pt x="77129" y="97158"/>
                </a:lnTo>
                <a:lnTo>
                  <a:pt x="77672" y="96842"/>
                </a:lnTo>
                <a:lnTo>
                  <a:pt x="78746" y="96210"/>
                </a:lnTo>
                <a:lnTo>
                  <a:pt x="79807" y="95541"/>
                </a:lnTo>
                <a:lnTo>
                  <a:pt x="80855" y="94859"/>
                </a:lnTo>
                <a:lnTo>
                  <a:pt x="81879" y="94151"/>
                </a:lnTo>
                <a:lnTo>
                  <a:pt x="82889" y="93418"/>
                </a:lnTo>
                <a:lnTo>
                  <a:pt x="83875" y="92660"/>
                </a:lnTo>
                <a:lnTo>
                  <a:pt x="84848" y="91877"/>
                </a:lnTo>
                <a:lnTo>
                  <a:pt x="85795" y="91069"/>
                </a:lnTo>
                <a:lnTo>
                  <a:pt x="86730" y="90248"/>
                </a:lnTo>
                <a:lnTo>
                  <a:pt x="87640" y="89401"/>
                </a:lnTo>
                <a:lnTo>
                  <a:pt x="88524" y="88530"/>
                </a:lnTo>
                <a:lnTo>
                  <a:pt x="89396" y="87633"/>
                </a:lnTo>
                <a:lnTo>
                  <a:pt x="90242" y="86723"/>
                </a:lnTo>
                <a:lnTo>
                  <a:pt x="91076" y="85788"/>
                </a:lnTo>
                <a:lnTo>
                  <a:pt x="91872" y="84841"/>
                </a:lnTo>
                <a:lnTo>
                  <a:pt x="92655" y="83868"/>
                </a:lnTo>
                <a:lnTo>
                  <a:pt x="93413" y="82883"/>
                </a:lnTo>
                <a:lnTo>
                  <a:pt x="94146" y="81872"/>
                </a:lnTo>
                <a:lnTo>
                  <a:pt x="94853" y="80849"/>
                </a:lnTo>
                <a:lnTo>
                  <a:pt x="95548" y="79813"/>
                </a:lnTo>
                <a:lnTo>
                  <a:pt x="96205" y="78752"/>
                </a:lnTo>
                <a:lnTo>
                  <a:pt x="96850" y="77666"/>
                </a:lnTo>
                <a:lnTo>
                  <a:pt x="97153" y="77122"/>
                </a:lnTo>
                <a:lnTo>
                  <a:pt x="97456" y="76579"/>
                </a:lnTo>
                <a:lnTo>
                  <a:pt x="97759" y="76023"/>
                </a:lnTo>
                <a:lnTo>
                  <a:pt x="98037" y="75467"/>
                </a:lnTo>
                <a:lnTo>
                  <a:pt x="98328" y="74912"/>
                </a:lnTo>
                <a:lnTo>
                  <a:pt x="98606" y="74343"/>
                </a:lnTo>
                <a:lnTo>
                  <a:pt x="98871" y="73775"/>
                </a:lnTo>
                <a:lnTo>
                  <a:pt x="99136" y="73194"/>
                </a:lnTo>
                <a:lnTo>
                  <a:pt x="99389" y="72625"/>
                </a:lnTo>
                <a:lnTo>
                  <a:pt x="99642" y="72044"/>
                </a:lnTo>
                <a:lnTo>
                  <a:pt x="99882" y="71463"/>
                </a:lnTo>
                <a:lnTo>
                  <a:pt x="100122" y="70869"/>
                </a:lnTo>
                <a:lnTo>
                  <a:pt x="100349" y="70288"/>
                </a:lnTo>
                <a:lnTo>
                  <a:pt x="100564" y="69694"/>
                </a:lnTo>
                <a:lnTo>
                  <a:pt x="100779" y="69088"/>
                </a:lnTo>
                <a:lnTo>
                  <a:pt x="100993" y="68494"/>
                </a:lnTo>
                <a:lnTo>
                  <a:pt x="101196" y="67888"/>
                </a:lnTo>
                <a:lnTo>
                  <a:pt x="101385" y="67282"/>
                </a:lnTo>
                <a:lnTo>
                  <a:pt x="101575" y="66675"/>
                </a:lnTo>
                <a:lnTo>
                  <a:pt x="101751" y="66056"/>
                </a:lnTo>
                <a:lnTo>
                  <a:pt x="101916" y="65437"/>
                </a:lnTo>
                <a:lnTo>
                  <a:pt x="102080" y="64818"/>
                </a:lnTo>
                <a:lnTo>
                  <a:pt x="102244" y="64199"/>
                </a:lnTo>
                <a:lnTo>
                  <a:pt x="102383" y="63568"/>
                </a:lnTo>
                <a:lnTo>
                  <a:pt x="102535" y="62936"/>
                </a:lnTo>
                <a:lnTo>
                  <a:pt x="102661" y="62304"/>
                </a:lnTo>
                <a:lnTo>
                  <a:pt x="102787" y="61673"/>
                </a:lnTo>
                <a:lnTo>
                  <a:pt x="102901" y="61041"/>
                </a:lnTo>
                <a:lnTo>
                  <a:pt x="103015" y="60397"/>
                </a:lnTo>
                <a:lnTo>
                  <a:pt x="103116" y="59752"/>
                </a:lnTo>
                <a:lnTo>
                  <a:pt x="103217" y="59108"/>
                </a:lnTo>
                <a:lnTo>
                  <a:pt x="103305" y="58464"/>
                </a:lnTo>
                <a:lnTo>
                  <a:pt x="103381" y="57820"/>
                </a:lnTo>
                <a:lnTo>
                  <a:pt x="103444" y="57163"/>
                </a:lnTo>
                <a:lnTo>
                  <a:pt x="103508" y="56506"/>
                </a:lnTo>
                <a:lnTo>
                  <a:pt x="103571" y="55849"/>
                </a:lnTo>
                <a:lnTo>
                  <a:pt x="103609" y="55192"/>
                </a:lnTo>
                <a:lnTo>
                  <a:pt x="103646" y="54523"/>
                </a:lnTo>
                <a:lnTo>
                  <a:pt x="103672" y="53866"/>
                </a:lnTo>
                <a:lnTo>
                  <a:pt x="103697" y="53196"/>
                </a:lnTo>
                <a:lnTo>
                  <a:pt x="103710" y="52527"/>
                </a:lnTo>
                <a:lnTo>
                  <a:pt x="103710" y="51857"/>
                </a:lnTo>
                <a:lnTo>
                  <a:pt x="103710" y="51188"/>
                </a:lnTo>
                <a:lnTo>
                  <a:pt x="103697" y="50518"/>
                </a:lnTo>
                <a:lnTo>
                  <a:pt x="103672" y="49861"/>
                </a:lnTo>
                <a:lnTo>
                  <a:pt x="103646" y="49192"/>
                </a:lnTo>
                <a:lnTo>
                  <a:pt x="103609" y="48535"/>
                </a:lnTo>
                <a:lnTo>
                  <a:pt x="103571" y="47865"/>
                </a:lnTo>
                <a:lnTo>
                  <a:pt x="103508" y="47208"/>
                </a:lnTo>
                <a:lnTo>
                  <a:pt x="103444" y="46564"/>
                </a:lnTo>
                <a:lnTo>
                  <a:pt x="103381" y="45907"/>
                </a:lnTo>
                <a:lnTo>
                  <a:pt x="103305" y="45250"/>
                </a:lnTo>
                <a:lnTo>
                  <a:pt x="103217" y="44606"/>
                </a:lnTo>
                <a:lnTo>
                  <a:pt x="103116" y="43962"/>
                </a:lnTo>
                <a:lnTo>
                  <a:pt x="103015" y="43317"/>
                </a:lnTo>
                <a:lnTo>
                  <a:pt x="102901" y="42686"/>
                </a:lnTo>
                <a:lnTo>
                  <a:pt x="102787" y="42042"/>
                </a:lnTo>
                <a:lnTo>
                  <a:pt x="102661" y="41410"/>
                </a:lnTo>
                <a:lnTo>
                  <a:pt x="102535" y="40778"/>
                </a:lnTo>
                <a:lnTo>
                  <a:pt x="102383" y="40147"/>
                </a:lnTo>
                <a:lnTo>
                  <a:pt x="102244" y="39528"/>
                </a:lnTo>
                <a:lnTo>
                  <a:pt x="102080" y="38896"/>
                </a:lnTo>
                <a:lnTo>
                  <a:pt x="101916" y="38277"/>
                </a:lnTo>
                <a:lnTo>
                  <a:pt x="101751" y="37658"/>
                </a:lnTo>
                <a:lnTo>
                  <a:pt x="101575" y="37052"/>
                </a:lnTo>
                <a:lnTo>
                  <a:pt x="101385" y="36445"/>
                </a:lnTo>
                <a:lnTo>
                  <a:pt x="101196" y="35826"/>
                </a:lnTo>
                <a:lnTo>
                  <a:pt x="100993" y="35233"/>
                </a:lnTo>
                <a:lnTo>
                  <a:pt x="100779" y="34626"/>
                </a:lnTo>
                <a:lnTo>
                  <a:pt x="100564" y="34032"/>
                </a:lnTo>
                <a:lnTo>
                  <a:pt x="100349" y="33439"/>
                </a:lnTo>
                <a:lnTo>
                  <a:pt x="100122" y="32845"/>
                </a:lnTo>
                <a:lnTo>
                  <a:pt x="99882" y="32264"/>
                </a:lnTo>
                <a:lnTo>
                  <a:pt x="99642" y="31670"/>
                </a:lnTo>
                <a:lnTo>
                  <a:pt x="99389" y="31102"/>
                </a:lnTo>
                <a:lnTo>
                  <a:pt x="99136" y="30521"/>
                </a:lnTo>
                <a:lnTo>
                  <a:pt x="98871" y="29952"/>
                </a:lnTo>
                <a:lnTo>
                  <a:pt x="98606" y="29384"/>
                </a:lnTo>
                <a:lnTo>
                  <a:pt x="98328" y="28815"/>
                </a:lnTo>
                <a:lnTo>
                  <a:pt x="98037" y="28247"/>
                </a:lnTo>
                <a:lnTo>
                  <a:pt x="97759" y="27691"/>
                </a:lnTo>
                <a:lnTo>
                  <a:pt x="97456" y="27148"/>
                </a:lnTo>
                <a:lnTo>
                  <a:pt x="97153" y="26592"/>
                </a:lnTo>
                <a:lnTo>
                  <a:pt x="96850" y="26049"/>
                </a:lnTo>
                <a:lnTo>
                  <a:pt x="96205" y="24975"/>
                </a:lnTo>
                <a:lnTo>
                  <a:pt x="95548" y="23914"/>
                </a:lnTo>
                <a:lnTo>
                  <a:pt x="94853" y="22865"/>
                </a:lnTo>
                <a:lnTo>
                  <a:pt x="94146" y="21842"/>
                </a:lnTo>
                <a:lnTo>
                  <a:pt x="93413" y="20831"/>
                </a:lnTo>
                <a:lnTo>
                  <a:pt x="92655" y="19846"/>
                </a:lnTo>
                <a:lnTo>
                  <a:pt x="91872" y="18873"/>
                </a:lnTo>
                <a:lnTo>
                  <a:pt x="91076" y="17926"/>
                </a:lnTo>
                <a:lnTo>
                  <a:pt x="90242" y="16991"/>
                </a:lnTo>
                <a:lnTo>
                  <a:pt x="89396" y="16081"/>
                </a:lnTo>
                <a:lnTo>
                  <a:pt x="88524" y="15197"/>
                </a:lnTo>
                <a:lnTo>
                  <a:pt x="87640" y="14326"/>
                </a:lnTo>
                <a:lnTo>
                  <a:pt x="86730" y="13479"/>
                </a:lnTo>
                <a:lnTo>
                  <a:pt x="85795" y="12645"/>
                </a:lnTo>
                <a:lnTo>
                  <a:pt x="84848" y="11850"/>
                </a:lnTo>
                <a:lnTo>
                  <a:pt x="83875" y="11066"/>
                </a:lnTo>
                <a:lnTo>
                  <a:pt x="82889" y="10308"/>
                </a:lnTo>
                <a:lnTo>
                  <a:pt x="81879" y="9576"/>
                </a:lnTo>
                <a:lnTo>
                  <a:pt x="80855" y="8856"/>
                </a:lnTo>
                <a:lnTo>
                  <a:pt x="79807" y="8173"/>
                </a:lnTo>
                <a:lnTo>
                  <a:pt x="78746" y="7517"/>
                </a:lnTo>
                <a:lnTo>
                  <a:pt x="77672" y="6872"/>
                </a:lnTo>
                <a:lnTo>
                  <a:pt x="77129" y="6569"/>
                </a:lnTo>
                <a:lnTo>
                  <a:pt x="76573" y="6266"/>
                </a:lnTo>
                <a:lnTo>
                  <a:pt x="76029" y="5963"/>
                </a:lnTo>
                <a:lnTo>
                  <a:pt x="75461" y="5672"/>
                </a:lnTo>
                <a:lnTo>
                  <a:pt x="74905" y="5394"/>
                </a:lnTo>
                <a:lnTo>
                  <a:pt x="74336" y="5116"/>
                </a:lnTo>
                <a:lnTo>
                  <a:pt x="73768" y="4851"/>
                </a:lnTo>
                <a:lnTo>
                  <a:pt x="73199" y="4586"/>
                </a:lnTo>
                <a:lnTo>
                  <a:pt x="72618" y="4333"/>
                </a:lnTo>
                <a:lnTo>
                  <a:pt x="72037" y="4080"/>
                </a:lnTo>
                <a:lnTo>
                  <a:pt x="71456" y="3840"/>
                </a:lnTo>
                <a:lnTo>
                  <a:pt x="70875" y="3600"/>
                </a:lnTo>
                <a:lnTo>
                  <a:pt x="70281" y="3373"/>
                </a:lnTo>
                <a:lnTo>
                  <a:pt x="69687" y="3146"/>
                </a:lnTo>
                <a:lnTo>
                  <a:pt x="69094" y="2931"/>
                </a:lnTo>
                <a:lnTo>
                  <a:pt x="68487" y="2729"/>
                </a:lnTo>
                <a:lnTo>
                  <a:pt x="67881" y="2527"/>
                </a:lnTo>
                <a:lnTo>
                  <a:pt x="67274" y="2337"/>
                </a:lnTo>
                <a:lnTo>
                  <a:pt x="66668" y="2148"/>
                </a:lnTo>
                <a:lnTo>
                  <a:pt x="66049" y="1971"/>
                </a:lnTo>
                <a:lnTo>
                  <a:pt x="65442" y="1807"/>
                </a:lnTo>
                <a:lnTo>
                  <a:pt x="64823" y="1642"/>
                </a:lnTo>
                <a:lnTo>
                  <a:pt x="64192" y="1478"/>
                </a:lnTo>
                <a:lnTo>
                  <a:pt x="63573" y="1339"/>
                </a:lnTo>
                <a:lnTo>
                  <a:pt x="62941" y="1188"/>
                </a:lnTo>
                <a:lnTo>
                  <a:pt x="62309" y="1061"/>
                </a:lnTo>
                <a:lnTo>
                  <a:pt x="61678" y="935"/>
                </a:lnTo>
                <a:lnTo>
                  <a:pt x="61033" y="821"/>
                </a:lnTo>
                <a:lnTo>
                  <a:pt x="60402" y="708"/>
                </a:lnTo>
                <a:lnTo>
                  <a:pt x="59757" y="607"/>
                </a:lnTo>
                <a:lnTo>
                  <a:pt x="59113" y="505"/>
                </a:lnTo>
                <a:lnTo>
                  <a:pt x="58456" y="417"/>
                </a:lnTo>
                <a:lnTo>
                  <a:pt x="57812" y="341"/>
                </a:lnTo>
                <a:lnTo>
                  <a:pt x="57155" y="278"/>
                </a:lnTo>
                <a:lnTo>
                  <a:pt x="56510" y="215"/>
                </a:lnTo>
                <a:lnTo>
                  <a:pt x="55853" y="152"/>
                </a:lnTo>
                <a:lnTo>
                  <a:pt x="55184" y="114"/>
                </a:lnTo>
                <a:lnTo>
                  <a:pt x="54527" y="76"/>
                </a:lnTo>
                <a:lnTo>
                  <a:pt x="53857" y="38"/>
                </a:lnTo>
                <a:lnTo>
                  <a:pt x="53200" y="25"/>
                </a:lnTo>
                <a:lnTo>
                  <a:pt x="52531" y="13"/>
                </a:lnTo>
                <a:lnTo>
                  <a:pt x="51861" y="0"/>
                </a:lnTo>
                <a:close/>
              </a:path>
            </a:pathLst>
          </a:custGeom>
          <a:noFill/>
          <a:ln w="38100" cap="flat" cmpd="sng">
            <a:solidFill>
              <a:schemeClr val="tx2">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39" name="Google Shape;249;p43"/>
          <p:cNvCxnSpPr/>
          <p:nvPr/>
        </p:nvCxnSpPr>
        <p:spPr>
          <a:xfrm rot="10800000">
            <a:off x="1763688" y="3573016"/>
            <a:ext cx="0" cy="309600"/>
          </a:xfrm>
          <a:prstGeom prst="straightConnector1">
            <a:avLst/>
          </a:prstGeom>
          <a:noFill/>
          <a:ln w="38100" cap="flat" cmpd="sng">
            <a:solidFill>
              <a:schemeClr val="tx2">
                <a:lumMod val="75000"/>
              </a:schemeClr>
            </a:solidFill>
            <a:prstDash val="solid"/>
            <a:round/>
            <a:headEnd type="none" w="med" len="med"/>
            <a:tailEnd type="none" w="med" len="med"/>
          </a:ln>
        </p:spPr>
      </p:cxnSp>
      <p:sp>
        <p:nvSpPr>
          <p:cNvPr id="40" name="Google Shape;11523;p140"/>
          <p:cNvSpPr/>
          <p:nvPr/>
        </p:nvSpPr>
        <p:spPr>
          <a:xfrm>
            <a:off x="3851920" y="2132856"/>
            <a:ext cx="929244" cy="864096"/>
          </a:xfrm>
          <a:custGeom>
            <a:avLst/>
            <a:gdLst/>
            <a:ahLst/>
            <a:cxnLst/>
            <a:rect l="l" t="t" r="r" b="b"/>
            <a:pathLst>
              <a:path w="11815" h="11878" extrusionOk="0">
                <a:moveTo>
                  <a:pt x="6301" y="725"/>
                </a:moveTo>
                <a:lnTo>
                  <a:pt x="6301" y="1670"/>
                </a:lnTo>
                <a:cubicBezTo>
                  <a:pt x="6301" y="2143"/>
                  <a:pt x="6490" y="2584"/>
                  <a:pt x="6805" y="2899"/>
                </a:cubicBezTo>
                <a:lnTo>
                  <a:pt x="7120" y="3214"/>
                </a:lnTo>
                <a:cubicBezTo>
                  <a:pt x="7026" y="3340"/>
                  <a:pt x="6868" y="3529"/>
                  <a:pt x="6742" y="3781"/>
                </a:cubicBezTo>
                <a:lnTo>
                  <a:pt x="6648" y="3781"/>
                </a:lnTo>
                <a:cubicBezTo>
                  <a:pt x="6459" y="3576"/>
                  <a:pt x="6191" y="3474"/>
                  <a:pt x="5923" y="3474"/>
                </a:cubicBezTo>
                <a:cubicBezTo>
                  <a:pt x="5656" y="3474"/>
                  <a:pt x="5388" y="3576"/>
                  <a:pt x="5199" y="3781"/>
                </a:cubicBezTo>
                <a:lnTo>
                  <a:pt x="5167" y="3813"/>
                </a:lnTo>
                <a:cubicBezTo>
                  <a:pt x="5167" y="3813"/>
                  <a:pt x="5167" y="3781"/>
                  <a:pt x="5136" y="3781"/>
                </a:cubicBezTo>
                <a:cubicBezTo>
                  <a:pt x="5010" y="3529"/>
                  <a:pt x="4884" y="3372"/>
                  <a:pt x="4758" y="3214"/>
                </a:cubicBezTo>
                <a:lnTo>
                  <a:pt x="5073" y="2899"/>
                </a:lnTo>
                <a:cubicBezTo>
                  <a:pt x="5388" y="2584"/>
                  <a:pt x="5608" y="2143"/>
                  <a:pt x="5608" y="1670"/>
                </a:cubicBezTo>
                <a:lnTo>
                  <a:pt x="5608" y="725"/>
                </a:lnTo>
                <a:close/>
                <a:moveTo>
                  <a:pt x="3970" y="3529"/>
                </a:moveTo>
                <a:cubicBezTo>
                  <a:pt x="4159" y="3529"/>
                  <a:pt x="4348" y="3687"/>
                  <a:pt x="4506" y="4002"/>
                </a:cubicBezTo>
                <a:cubicBezTo>
                  <a:pt x="4569" y="4128"/>
                  <a:pt x="4600" y="4285"/>
                  <a:pt x="4663" y="4474"/>
                </a:cubicBezTo>
                <a:cubicBezTo>
                  <a:pt x="4758" y="4852"/>
                  <a:pt x="4821" y="5293"/>
                  <a:pt x="4852" y="5829"/>
                </a:cubicBezTo>
                <a:lnTo>
                  <a:pt x="3812" y="6837"/>
                </a:lnTo>
                <a:lnTo>
                  <a:pt x="3340" y="6396"/>
                </a:lnTo>
                <a:cubicBezTo>
                  <a:pt x="3293" y="6333"/>
                  <a:pt x="3206" y="6302"/>
                  <a:pt x="3115" y="6302"/>
                </a:cubicBezTo>
                <a:cubicBezTo>
                  <a:pt x="3025" y="6302"/>
                  <a:pt x="2930" y="6333"/>
                  <a:pt x="2867" y="6396"/>
                </a:cubicBezTo>
                <a:cubicBezTo>
                  <a:pt x="2804" y="6491"/>
                  <a:pt x="2804" y="6554"/>
                  <a:pt x="2804" y="6648"/>
                </a:cubicBezTo>
                <a:cubicBezTo>
                  <a:pt x="2804" y="6711"/>
                  <a:pt x="2836" y="6837"/>
                  <a:pt x="2930" y="6869"/>
                </a:cubicBezTo>
                <a:lnTo>
                  <a:pt x="3340" y="7310"/>
                </a:lnTo>
                <a:lnTo>
                  <a:pt x="2206" y="8444"/>
                </a:lnTo>
                <a:cubicBezTo>
                  <a:pt x="2080" y="8570"/>
                  <a:pt x="2080" y="8822"/>
                  <a:pt x="2206" y="8916"/>
                </a:cubicBezTo>
                <a:cubicBezTo>
                  <a:pt x="2300" y="9011"/>
                  <a:pt x="2363" y="9042"/>
                  <a:pt x="2458" y="9042"/>
                </a:cubicBezTo>
                <a:cubicBezTo>
                  <a:pt x="2521" y="9042"/>
                  <a:pt x="2647" y="9011"/>
                  <a:pt x="2678" y="8916"/>
                </a:cubicBezTo>
                <a:lnTo>
                  <a:pt x="4852" y="6743"/>
                </a:lnTo>
                <a:lnTo>
                  <a:pt x="4852" y="6806"/>
                </a:lnTo>
                <a:cubicBezTo>
                  <a:pt x="4758" y="7971"/>
                  <a:pt x="4569" y="8979"/>
                  <a:pt x="4254" y="9358"/>
                </a:cubicBezTo>
                <a:cubicBezTo>
                  <a:pt x="3970" y="9767"/>
                  <a:pt x="3529" y="9988"/>
                  <a:pt x="3056" y="10271"/>
                </a:cubicBezTo>
                <a:cubicBezTo>
                  <a:pt x="2867" y="10397"/>
                  <a:pt x="2710" y="10492"/>
                  <a:pt x="2521" y="10618"/>
                </a:cubicBezTo>
                <a:cubicBezTo>
                  <a:pt x="2111" y="10901"/>
                  <a:pt x="1702" y="11185"/>
                  <a:pt x="1292" y="11185"/>
                </a:cubicBezTo>
                <a:cubicBezTo>
                  <a:pt x="851" y="11122"/>
                  <a:pt x="662" y="10712"/>
                  <a:pt x="693" y="9862"/>
                </a:cubicBezTo>
                <a:cubicBezTo>
                  <a:pt x="756" y="8759"/>
                  <a:pt x="1261" y="7152"/>
                  <a:pt x="1954" y="5766"/>
                </a:cubicBezTo>
                <a:cubicBezTo>
                  <a:pt x="2332" y="5104"/>
                  <a:pt x="2710" y="4506"/>
                  <a:pt x="3056" y="4128"/>
                </a:cubicBezTo>
                <a:cubicBezTo>
                  <a:pt x="3434" y="3781"/>
                  <a:pt x="3749" y="3529"/>
                  <a:pt x="3970" y="3529"/>
                </a:cubicBezTo>
                <a:close/>
                <a:moveTo>
                  <a:pt x="7845" y="3624"/>
                </a:moveTo>
                <a:cubicBezTo>
                  <a:pt x="8066" y="3624"/>
                  <a:pt x="8381" y="3813"/>
                  <a:pt x="8759" y="4191"/>
                </a:cubicBezTo>
                <a:cubicBezTo>
                  <a:pt x="9105" y="4600"/>
                  <a:pt x="9483" y="5136"/>
                  <a:pt x="9861" y="5860"/>
                </a:cubicBezTo>
                <a:cubicBezTo>
                  <a:pt x="10555" y="7247"/>
                  <a:pt x="11059" y="8853"/>
                  <a:pt x="11122" y="9956"/>
                </a:cubicBezTo>
                <a:cubicBezTo>
                  <a:pt x="11153" y="10744"/>
                  <a:pt x="10933" y="11185"/>
                  <a:pt x="10523" y="11185"/>
                </a:cubicBezTo>
                <a:cubicBezTo>
                  <a:pt x="10504" y="11186"/>
                  <a:pt x="10485" y="11187"/>
                  <a:pt x="10466" y="11187"/>
                </a:cubicBezTo>
                <a:cubicBezTo>
                  <a:pt x="10072" y="11187"/>
                  <a:pt x="9655" y="10888"/>
                  <a:pt x="9294" y="10618"/>
                </a:cubicBezTo>
                <a:cubicBezTo>
                  <a:pt x="9105" y="10492"/>
                  <a:pt x="8948" y="10397"/>
                  <a:pt x="8727" y="10271"/>
                </a:cubicBezTo>
                <a:cubicBezTo>
                  <a:pt x="8286" y="9988"/>
                  <a:pt x="7845" y="9767"/>
                  <a:pt x="7562" y="9358"/>
                </a:cubicBezTo>
                <a:cubicBezTo>
                  <a:pt x="7278" y="8979"/>
                  <a:pt x="7057" y="7971"/>
                  <a:pt x="6963" y="6869"/>
                </a:cubicBezTo>
                <a:lnTo>
                  <a:pt x="6963" y="6837"/>
                </a:lnTo>
                <a:lnTo>
                  <a:pt x="9137" y="9011"/>
                </a:lnTo>
                <a:cubicBezTo>
                  <a:pt x="9200" y="9074"/>
                  <a:pt x="9294" y="9137"/>
                  <a:pt x="9357" y="9137"/>
                </a:cubicBezTo>
                <a:cubicBezTo>
                  <a:pt x="9452" y="9137"/>
                  <a:pt x="9578" y="9074"/>
                  <a:pt x="9609" y="9011"/>
                </a:cubicBezTo>
                <a:cubicBezTo>
                  <a:pt x="9735" y="8885"/>
                  <a:pt x="9735" y="8633"/>
                  <a:pt x="9609" y="8538"/>
                </a:cubicBezTo>
                <a:lnTo>
                  <a:pt x="8475" y="7404"/>
                </a:lnTo>
                <a:lnTo>
                  <a:pt x="8885" y="6963"/>
                </a:lnTo>
                <a:cubicBezTo>
                  <a:pt x="9011" y="6837"/>
                  <a:pt x="9011" y="6617"/>
                  <a:pt x="8885" y="6491"/>
                </a:cubicBezTo>
                <a:cubicBezTo>
                  <a:pt x="8838" y="6428"/>
                  <a:pt x="8751" y="6396"/>
                  <a:pt x="8660" y="6396"/>
                </a:cubicBezTo>
                <a:cubicBezTo>
                  <a:pt x="8570" y="6396"/>
                  <a:pt x="8475" y="6428"/>
                  <a:pt x="8412" y="6491"/>
                </a:cubicBezTo>
                <a:lnTo>
                  <a:pt x="8003" y="6932"/>
                </a:lnTo>
                <a:lnTo>
                  <a:pt x="6963" y="5892"/>
                </a:lnTo>
                <a:cubicBezTo>
                  <a:pt x="6994" y="5388"/>
                  <a:pt x="7057" y="4915"/>
                  <a:pt x="7152" y="4569"/>
                </a:cubicBezTo>
                <a:cubicBezTo>
                  <a:pt x="7215" y="4411"/>
                  <a:pt x="7278" y="4222"/>
                  <a:pt x="7310" y="4096"/>
                </a:cubicBezTo>
                <a:cubicBezTo>
                  <a:pt x="7499" y="3781"/>
                  <a:pt x="7656" y="3624"/>
                  <a:pt x="7845" y="3624"/>
                </a:cubicBezTo>
                <a:close/>
                <a:moveTo>
                  <a:pt x="5230" y="1"/>
                </a:moveTo>
                <a:cubicBezTo>
                  <a:pt x="5041" y="1"/>
                  <a:pt x="4884" y="158"/>
                  <a:pt x="4884" y="347"/>
                </a:cubicBezTo>
                <a:lnTo>
                  <a:pt x="4884" y="1639"/>
                </a:lnTo>
                <a:cubicBezTo>
                  <a:pt x="4884" y="1922"/>
                  <a:pt x="4758" y="2206"/>
                  <a:pt x="4569" y="2395"/>
                </a:cubicBezTo>
                <a:lnTo>
                  <a:pt x="4096" y="2868"/>
                </a:lnTo>
                <a:lnTo>
                  <a:pt x="4002" y="2868"/>
                </a:lnTo>
                <a:cubicBezTo>
                  <a:pt x="3991" y="2867"/>
                  <a:pt x="3981" y="2867"/>
                  <a:pt x="3970" y="2867"/>
                </a:cubicBezTo>
                <a:cubicBezTo>
                  <a:pt x="2880" y="2867"/>
                  <a:pt x="1886" y="4484"/>
                  <a:pt x="1387" y="5451"/>
                </a:cubicBezTo>
                <a:cubicBezTo>
                  <a:pt x="599" y="6963"/>
                  <a:pt x="63" y="8601"/>
                  <a:pt x="32" y="9862"/>
                </a:cubicBezTo>
                <a:cubicBezTo>
                  <a:pt x="0" y="10429"/>
                  <a:pt x="63" y="10901"/>
                  <a:pt x="284" y="11216"/>
                </a:cubicBezTo>
                <a:cubicBezTo>
                  <a:pt x="473" y="11657"/>
                  <a:pt x="820" y="11878"/>
                  <a:pt x="1292" y="11878"/>
                </a:cubicBezTo>
                <a:lnTo>
                  <a:pt x="1387" y="11878"/>
                </a:lnTo>
                <a:cubicBezTo>
                  <a:pt x="1954" y="11878"/>
                  <a:pt x="2489" y="11531"/>
                  <a:pt x="2962" y="11216"/>
                </a:cubicBezTo>
                <a:cubicBezTo>
                  <a:pt x="3119" y="11090"/>
                  <a:pt x="3277" y="10964"/>
                  <a:pt x="3434" y="10901"/>
                </a:cubicBezTo>
                <a:cubicBezTo>
                  <a:pt x="3970" y="10586"/>
                  <a:pt x="4474" y="10303"/>
                  <a:pt x="4852" y="9799"/>
                </a:cubicBezTo>
                <a:cubicBezTo>
                  <a:pt x="5199" y="9263"/>
                  <a:pt x="5482" y="8223"/>
                  <a:pt x="5545" y="6963"/>
                </a:cubicBezTo>
                <a:cubicBezTo>
                  <a:pt x="5545" y="6648"/>
                  <a:pt x="5577" y="6365"/>
                  <a:pt x="5545" y="6081"/>
                </a:cubicBezTo>
                <a:lnTo>
                  <a:pt x="5545" y="5987"/>
                </a:lnTo>
                <a:cubicBezTo>
                  <a:pt x="5545" y="5451"/>
                  <a:pt x="5482" y="4978"/>
                  <a:pt x="5388" y="4569"/>
                </a:cubicBezTo>
                <a:lnTo>
                  <a:pt x="5671" y="4285"/>
                </a:lnTo>
                <a:cubicBezTo>
                  <a:pt x="5734" y="4222"/>
                  <a:pt x="5821" y="4191"/>
                  <a:pt x="5908" y="4191"/>
                </a:cubicBezTo>
                <a:cubicBezTo>
                  <a:pt x="5994" y="4191"/>
                  <a:pt x="6081" y="4222"/>
                  <a:pt x="6144" y="4285"/>
                </a:cubicBezTo>
                <a:lnTo>
                  <a:pt x="6427" y="4569"/>
                </a:lnTo>
                <a:cubicBezTo>
                  <a:pt x="6270" y="5230"/>
                  <a:pt x="6207" y="6050"/>
                  <a:pt x="6270" y="6963"/>
                </a:cubicBezTo>
                <a:cubicBezTo>
                  <a:pt x="6333" y="8223"/>
                  <a:pt x="6616" y="9295"/>
                  <a:pt x="6963" y="9799"/>
                </a:cubicBezTo>
                <a:cubicBezTo>
                  <a:pt x="7310" y="10303"/>
                  <a:pt x="7845" y="10618"/>
                  <a:pt x="8381" y="10901"/>
                </a:cubicBezTo>
                <a:cubicBezTo>
                  <a:pt x="8538" y="10964"/>
                  <a:pt x="8696" y="11090"/>
                  <a:pt x="8853" y="11216"/>
                </a:cubicBezTo>
                <a:cubicBezTo>
                  <a:pt x="9326" y="11531"/>
                  <a:pt x="9830" y="11878"/>
                  <a:pt x="10429" y="11878"/>
                </a:cubicBezTo>
                <a:lnTo>
                  <a:pt x="10523" y="11878"/>
                </a:lnTo>
                <a:cubicBezTo>
                  <a:pt x="10996" y="11846"/>
                  <a:pt x="11342" y="11594"/>
                  <a:pt x="11531" y="11216"/>
                </a:cubicBezTo>
                <a:cubicBezTo>
                  <a:pt x="11720" y="10870"/>
                  <a:pt x="11815" y="10429"/>
                  <a:pt x="11783" y="9862"/>
                </a:cubicBezTo>
                <a:cubicBezTo>
                  <a:pt x="11720" y="8664"/>
                  <a:pt x="11216" y="6963"/>
                  <a:pt x="10429" y="5451"/>
                </a:cubicBezTo>
                <a:cubicBezTo>
                  <a:pt x="9924" y="4474"/>
                  <a:pt x="8885" y="2868"/>
                  <a:pt x="7782" y="2868"/>
                </a:cubicBezTo>
                <a:lnTo>
                  <a:pt x="7751" y="2868"/>
                </a:lnTo>
                <a:lnTo>
                  <a:pt x="7278" y="2395"/>
                </a:lnTo>
                <a:cubicBezTo>
                  <a:pt x="7089" y="2206"/>
                  <a:pt x="6963" y="1922"/>
                  <a:pt x="6963" y="1639"/>
                </a:cubicBezTo>
                <a:lnTo>
                  <a:pt x="6963" y="347"/>
                </a:lnTo>
                <a:cubicBezTo>
                  <a:pt x="6963" y="158"/>
                  <a:pt x="6805" y="1"/>
                  <a:pt x="661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 name="Google Shape;250;p43"/>
          <p:cNvSpPr/>
          <p:nvPr/>
        </p:nvSpPr>
        <p:spPr>
          <a:xfrm rot="10800000">
            <a:off x="3275856" y="1700808"/>
            <a:ext cx="2088231" cy="1905076"/>
          </a:xfrm>
          <a:custGeom>
            <a:avLst/>
            <a:gdLst/>
            <a:ahLst/>
            <a:cxnLst/>
            <a:rect l="l" t="t" r="r" b="b"/>
            <a:pathLst>
              <a:path w="103710" h="103714" extrusionOk="0">
                <a:moveTo>
                  <a:pt x="51861" y="0"/>
                </a:moveTo>
                <a:lnTo>
                  <a:pt x="51192" y="13"/>
                </a:lnTo>
                <a:lnTo>
                  <a:pt x="50522" y="25"/>
                </a:lnTo>
                <a:lnTo>
                  <a:pt x="49852" y="38"/>
                </a:lnTo>
                <a:lnTo>
                  <a:pt x="49183" y="76"/>
                </a:lnTo>
                <a:lnTo>
                  <a:pt x="48526" y="114"/>
                </a:lnTo>
                <a:lnTo>
                  <a:pt x="47869" y="152"/>
                </a:lnTo>
                <a:lnTo>
                  <a:pt x="47212" y="215"/>
                </a:lnTo>
                <a:lnTo>
                  <a:pt x="46555" y="278"/>
                </a:lnTo>
                <a:lnTo>
                  <a:pt x="45898" y="341"/>
                </a:lnTo>
                <a:lnTo>
                  <a:pt x="45254" y="417"/>
                </a:lnTo>
                <a:lnTo>
                  <a:pt x="44610" y="505"/>
                </a:lnTo>
                <a:lnTo>
                  <a:pt x="43965" y="607"/>
                </a:lnTo>
                <a:lnTo>
                  <a:pt x="43321" y="708"/>
                </a:lnTo>
                <a:lnTo>
                  <a:pt x="42677" y="821"/>
                </a:lnTo>
                <a:lnTo>
                  <a:pt x="42045" y="935"/>
                </a:lnTo>
                <a:lnTo>
                  <a:pt x="41401" y="1061"/>
                </a:lnTo>
                <a:lnTo>
                  <a:pt x="40769" y="1188"/>
                </a:lnTo>
                <a:lnTo>
                  <a:pt x="40150" y="1339"/>
                </a:lnTo>
                <a:lnTo>
                  <a:pt x="39518" y="1478"/>
                </a:lnTo>
                <a:lnTo>
                  <a:pt x="38899" y="1642"/>
                </a:lnTo>
                <a:lnTo>
                  <a:pt x="38280" y="1807"/>
                </a:lnTo>
                <a:lnTo>
                  <a:pt x="37661" y="1971"/>
                </a:lnTo>
                <a:lnTo>
                  <a:pt x="37042" y="2148"/>
                </a:lnTo>
                <a:lnTo>
                  <a:pt x="36436" y="2337"/>
                </a:lnTo>
                <a:lnTo>
                  <a:pt x="35829" y="2527"/>
                </a:lnTo>
                <a:lnTo>
                  <a:pt x="35223" y="2729"/>
                </a:lnTo>
                <a:lnTo>
                  <a:pt x="34629" y="2931"/>
                </a:lnTo>
                <a:lnTo>
                  <a:pt x="34023" y="3146"/>
                </a:lnTo>
                <a:lnTo>
                  <a:pt x="33429" y="3373"/>
                </a:lnTo>
                <a:lnTo>
                  <a:pt x="32848" y="3600"/>
                </a:lnTo>
                <a:lnTo>
                  <a:pt x="32254" y="3840"/>
                </a:lnTo>
                <a:lnTo>
                  <a:pt x="31673" y="4080"/>
                </a:lnTo>
                <a:lnTo>
                  <a:pt x="31092" y="4333"/>
                </a:lnTo>
                <a:lnTo>
                  <a:pt x="30510" y="4586"/>
                </a:lnTo>
                <a:lnTo>
                  <a:pt x="29942" y="4851"/>
                </a:lnTo>
                <a:lnTo>
                  <a:pt x="29373" y="5116"/>
                </a:lnTo>
                <a:lnTo>
                  <a:pt x="28805" y="5394"/>
                </a:lnTo>
                <a:lnTo>
                  <a:pt x="28249" y="5672"/>
                </a:lnTo>
                <a:lnTo>
                  <a:pt x="27693" y="5963"/>
                </a:lnTo>
                <a:lnTo>
                  <a:pt x="27137" y="6266"/>
                </a:lnTo>
                <a:lnTo>
                  <a:pt x="26594" y="6569"/>
                </a:lnTo>
                <a:lnTo>
                  <a:pt x="26051" y="6872"/>
                </a:lnTo>
                <a:lnTo>
                  <a:pt x="24964" y="7517"/>
                </a:lnTo>
                <a:lnTo>
                  <a:pt x="23903" y="8173"/>
                </a:lnTo>
                <a:lnTo>
                  <a:pt x="22867" y="8856"/>
                </a:lnTo>
                <a:lnTo>
                  <a:pt x="21831" y="9576"/>
                </a:lnTo>
                <a:lnTo>
                  <a:pt x="20833" y="10308"/>
                </a:lnTo>
                <a:lnTo>
                  <a:pt x="19835" y="11066"/>
                </a:lnTo>
                <a:lnTo>
                  <a:pt x="18875" y="11850"/>
                </a:lnTo>
                <a:lnTo>
                  <a:pt x="17915" y="12645"/>
                </a:lnTo>
                <a:lnTo>
                  <a:pt x="16992" y="13479"/>
                </a:lnTo>
                <a:lnTo>
                  <a:pt x="16083" y="14326"/>
                </a:lnTo>
                <a:lnTo>
                  <a:pt x="15186" y="15197"/>
                </a:lnTo>
                <a:lnTo>
                  <a:pt x="14314" y="16081"/>
                </a:lnTo>
                <a:lnTo>
                  <a:pt x="13468" y="16991"/>
                </a:lnTo>
                <a:lnTo>
                  <a:pt x="12646" y="17926"/>
                </a:lnTo>
                <a:lnTo>
                  <a:pt x="11838" y="18873"/>
                </a:lnTo>
                <a:lnTo>
                  <a:pt x="11055" y="19846"/>
                </a:lnTo>
                <a:lnTo>
                  <a:pt x="10297" y="20831"/>
                </a:lnTo>
                <a:lnTo>
                  <a:pt x="9564" y="21842"/>
                </a:lnTo>
                <a:lnTo>
                  <a:pt x="8856" y="22865"/>
                </a:lnTo>
                <a:lnTo>
                  <a:pt x="8174" y="23914"/>
                </a:lnTo>
                <a:lnTo>
                  <a:pt x="7505" y="24975"/>
                </a:lnTo>
                <a:lnTo>
                  <a:pt x="6873" y="26049"/>
                </a:lnTo>
                <a:lnTo>
                  <a:pt x="6557" y="26592"/>
                </a:lnTo>
                <a:lnTo>
                  <a:pt x="6254" y="27148"/>
                </a:lnTo>
                <a:lnTo>
                  <a:pt x="5963" y="27691"/>
                </a:lnTo>
                <a:lnTo>
                  <a:pt x="5673" y="28247"/>
                </a:lnTo>
                <a:lnTo>
                  <a:pt x="5395" y="28815"/>
                </a:lnTo>
                <a:lnTo>
                  <a:pt x="5117" y="29384"/>
                </a:lnTo>
                <a:lnTo>
                  <a:pt x="4839" y="29952"/>
                </a:lnTo>
                <a:lnTo>
                  <a:pt x="4586" y="30521"/>
                </a:lnTo>
                <a:lnTo>
                  <a:pt x="4321" y="31102"/>
                </a:lnTo>
                <a:lnTo>
                  <a:pt x="4068" y="31670"/>
                </a:lnTo>
                <a:lnTo>
                  <a:pt x="3828" y="32264"/>
                </a:lnTo>
                <a:lnTo>
                  <a:pt x="3601" y="32845"/>
                </a:lnTo>
                <a:lnTo>
                  <a:pt x="3373" y="33439"/>
                </a:lnTo>
                <a:lnTo>
                  <a:pt x="3146" y="34032"/>
                </a:lnTo>
                <a:lnTo>
                  <a:pt x="2931" y="34626"/>
                </a:lnTo>
                <a:lnTo>
                  <a:pt x="2729" y="35233"/>
                </a:lnTo>
                <a:lnTo>
                  <a:pt x="2527" y="35826"/>
                </a:lnTo>
                <a:lnTo>
                  <a:pt x="2325" y="36445"/>
                </a:lnTo>
                <a:lnTo>
                  <a:pt x="2148" y="37052"/>
                </a:lnTo>
                <a:lnTo>
                  <a:pt x="1971" y="37658"/>
                </a:lnTo>
                <a:lnTo>
                  <a:pt x="1794" y="38277"/>
                </a:lnTo>
                <a:lnTo>
                  <a:pt x="1630" y="38896"/>
                </a:lnTo>
                <a:lnTo>
                  <a:pt x="1478" y="39528"/>
                </a:lnTo>
                <a:lnTo>
                  <a:pt x="1327" y="40147"/>
                </a:lnTo>
                <a:lnTo>
                  <a:pt x="1188" y="40778"/>
                </a:lnTo>
                <a:lnTo>
                  <a:pt x="1049" y="41410"/>
                </a:lnTo>
                <a:lnTo>
                  <a:pt x="922" y="42042"/>
                </a:lnTo>
                <a:lnTo>
                  <a:pt x="809" y="42686"/>
                </a:lnTo>
                <a:lnTo>
                  <a:pt x="695" y="43317"/>
                </a:lnTo>
                <a:lnTo>
                  <a:pt x="594" y="43962"/>
                </a:lnTo>
                <a:lnTo>
                  <a:pt x="506" y="44606"/>
                </a:lnTo>
                <a:lnTo>
                  <a:pt x="417" y="45250"/>
                </a:lnTo>
                <a:lnTo>
                  <a:pt x="341" y="45907"/>
                </a:lnTo>
                <a:lnTo>
                  <a:pt x="266" y="46564"/>
                </a:lnTo>
                <a:lnTo>
                  <a:pt x="202" y="47208"/>
                </a:lnTo>
                <a:lnTo>
                  <a:pt x="152" y="47865"/>
                </a:lnTo>
                <a:lnTo>
                  <a:pt x="101" y="48535"/>
                </a:lnTo>
                <a:lnTo>
                  <a:pt x="63" y="49192"/>
                </a:lnTo>
                <a:lnTo>
                  <a:pt x="38" y="49861"/>
                </a:lnTo>
                <a:lnTo>
                  <a:pt x="13" y="50518"/>
                </a:lnTo>
                <a:lnTo>
                  <a:pt x="0" y="51188"/>
                </a:lnTo>
                <a:lnTo>
                  <a:pt x="0" y="51857"/>
                </a:lnTo>
                <a:lnTo>
                  <a:pt x="0" y="52527"/>
                </a:lnTo>
                <a:lnTo>
                  <a:pt x="13" y="53196"/>
                </a:lnTo>
                <a:lnTo>
                  <a:pt x="38" y="53866"/>
                </a:lnTo>
                <a:lnTo>
                  <a:pt x="63" y="54523"/>
                </a:lnTo>
                <a:lnTo>
                  <a:pt x="101" y="55192"/>
                </a:lnTo>
                <a:lnTo>
                  <a:pt x="152" y="55849"/>
                </a:lnTo>
                <a:lnTo>
                  <a:pt x="202" y="56506"/>
                </a:lnTo>
                <a:lnTo>
                  <a:pt x="266" y="57163"/>
                </a:lnTo>
                <a:lnTo>
                  <a:pt x="341" y="57820"/>
                </a:lnTo>
                <a:lnTo>
                  <a:pt x="417" y="58464"/>
                </a:lnTo>
                <a:lnTo>
                  <a:pt x="506" y="59108"/>
                </a:lnTo>
                <a:lnTo>
                  <a:pt x="594" y="59752"/>
                </a:lnTo>
                <a:lnTo>
                  <a:pt x="695" y="60397"/>
                </a:lnTo>
                <a:lnTo>
                  <a:pt x="809" y="61041"/>
                </a:lnTo>
                <a:lnTo>
                  <a:pt x="922" y="61673"/>
                </a:lnTo>
                <a:lnTo>
                  <a:pt x="1049" y="62304"/>
                </a:lnTo>
                <a:lnTo>
                  <a:pt x="1188" y="62936"/>
                </a:lnTo>
                <a:lnTo>
                  <a:pt x="1327" y="63568"/>
                </a:lnTo>
                <a:lnTo>
                  <a:pt x="1478" y="64199"/>
                </a:lnTo>
                <a:lnTo>
                  <a:pt x="1630" y="64818"/>
                </a:lnTo>
                <a:lnTo>
                  <a:pt x="1794" y="65437"/>
                </a:lnTo>
                <a:lnTo>
                  <a:pt x="1971" y="66056"/>
                </a:lnTo>
                <a:lnTo>
                  <a:pt x="2148" y="66675"/>
                </a:lnTo>
                <a:lnTo>
                  <a:pt x="2325" y="67282"/>
                </a:lnTo>
                <a:lnTo>
                  <a:pt x="2527" y="67888"/>
                </a:lnTo>
                <a:lnTo>
                  <a:pt x="2729" y="68494"/>
                </a:lnTo>
                <a:lnTo>
                  <a:pt x="2931" y="69088"/>
                </a:lnTo>
                <a:lnTo>
                  <a:pt x="3146" y="69694"/>
                </a:lnTo>
                <a:lnTo>
                  <a:pt x="3373" y="70288"/>
                </a:lnTo>
                <a:lnTo>
                  <a:pt x="3601" y="70869"/>
                </a:lnTo>
                <a:lnTo>
                  <a:pt x="3828" y="71463"/>
                </a:lnTo>
                <a:lnTo>
                  <a:pt x="4068" y="72044"/>
                </a:lnTo>
                <a:lnTo>
                  <a:pt x="4321" y="72625"/>
                </a:lnTo>
                <a:lnTo>
                  <a:pt x="4586" y="73194"/>
                </a:lnTo>
                <a:lnTo>
                  <a:pt x="4839" y="73775"/>
                </a:lnTo>
                <a:lnTo>
                  <a:pt x="5117" y="74343"/>
                </a:lnTo>
                <a:lnTo>
                  <a:pt x="5395" y="74912"/>
                </a:lnTo>
                <a:lnTo>
                  <a:pt x="5673" y="75467"/>
                </a:lnTo>
                <a:lnTo>
                  <a:pt x="5963" y="76023"/>
                </a:lnTo>
                <a:lnTo>
                  <a:pt x="6254" y="76579"/>
                </a:lnTo>
                <a:lnTo>
                  <a:pt x="6557" y="77122"/>
                </a:lnTo>
                <a:lnTo>
                  <a:pt x="6873" y="77666"/>
                </a:lnTo>
                <a:lnTo>
                  <a:pt x="7189" y="78209"/>
                </a:lnTo>
                <a:lnTo>
                  <a:pt x="7505" y="78752"/>
                </a:lnTo>
                <a:lnTo>
                  <a:pt x="8174" y="79813"/>
                </a:lnTo>
                <a:lnTo>
                  <a:pt x="8856" y="80849"/>
                </a:lnTo>
                <a:lnTo>
                  <a:pt x="9564" y="81872"/>
                </a:lnTo>
                <a:lnTo>
                  <a:pt x="10297" y="82883"/>
                </a:lnTo>
                <a:lnTo>
                  <a:pt x="11055" y="83868"/>
                </a:lnTo>
                <a:lnTo>
                  <a:pt x="11838" y="84841"/>
                </a:lnTo>
                <a:lnTo>
                  <a:pt x="12646" y="85788"/>
                </a:lnTo>
                <a:lnTo>
                  <a:pt x="13468" y="86723"/>
                </a:lnTo>
                <a:lnTo>
                  <a:pt x="14314" y="87633"/>
                </a:lnTo>
                <a:lnTo>
                  <a:pt x="15186" y="88530"/>
                </a:lnTo>
                <a:lnTo>
                  <a:pt x="16083" y="89401"/>
                </a:lnTo>
                <a:lnTo>
                  <a:pt x="16992" y="90248"/>
                </a:lnTo>
                <a:lnTo>
                  <a:pt x="17915" y="91069"/>
                </a:lnTo>
                <a:lnTo>
                  <a:pt x="18875" y="91877"/>
                </a:lnTo>
                <a:lnTo>
                  <a:pt x="19835" y="92660"/>
                </a:lnTo>
                <a:lnTo>
                  <a:pt x="20833" y="93418"/>
                </a:lnTo>
                <a:lnTo>
                  <a:pt x="21831" y="94151"/>
                </a:lnTo>
                <a:lnTo>
                  <a:pt x="22867" y="94859"/>
                </a:lnTo>
                <a:lnTo>
                  <a:pt x="23903" y="95541"/>
                </a:lnTo>
                <a:lnTo>
                  <a:pt x="24964" y="96210"/>
                </a:lnTo>
                <a:lnTo>
                  <a:pt x="26051" y="96842"/>
                </a:lnTo>
                <a:lnTo>
                  <a:pt x="26594" y="97158"/>
                </a:lnTo>
                <a:lnTo>
                  <a:pt x="27137" y="97461"/>
                </a:lnTo>
                <a:lnTo>
                  <a:pt x="27693" y="97751"/>
                </a:lnTo>
                <a:lnTo>
                  <a:pt x="28249" y="98042"/>
                </a:lnTo>
                <a:lnTo>
                  <a:pt x="28805" y="98320"/>
                </a:lnTo>
                <a:lnTo>
                  <a:pt x="29373" y="98598"/>
                </a:lnTo>
                <a:lnTo>
                  <a:pt x="29942" y="98876"/>
                </a:lnTo>
                <a:lnTo>
                  <a:pt x="30510" y="99128"/>
                </a:lnTo>
                <a:lnTo>
                  <a:pt x="31092" y="99394"/>
                </a:lnTo>
                <a:lnTo>
                  <a:pt x="31673" y="99634"/>
                </a:lnTo>
                <a:lnTo>
                  <a:pt x="32254" y="99886"/>
                </a:lnTo>
                <a:lnTo>
                  <a:pt x="32848" y="100114"/>
                </a:lnTo>
                <a:lnTo>
                  <a:pt x="33429" y="100341"/>
                </a:lnTo>
                <a:lnTo>
                  <a:pt x="34023" y="100568"/>
                </a:lnTo>
                <a:lnTo>
                  <a:pt x="34629" y="100783"/>
                </a:lnTo>
                <a:lnTo>
                  <a:pt x="35223" y="100985"/>
                </a:lnTo>
                <a:lnTo>
                  <a:pt x="35829" y="101187"/>
                </a:lnTo>
                <a:lnTo>
                  <a:pt x="36436" y="101377"/>
                </a:lnTo>
                <a:lnTo>
                  <a:pt x="37042" y="101566"/>
                </a:lnTo>
                <a:lnTo>
                  <a:pt x="37661" y="101743"/>
                </a:lnTo>
                <a:lnTo>
                  <a:pt x="38280" y="101920"/>
                </a:lnTo>
                <a:lnTo>
                  <a:pt x="38899" y="102084"/>
                </a:lnTo>
                <a:lnTo>
                  <a:pt x="39518" y="102236"/>
                </a:lnTo>
                <a:lnTo>
                  <a:pt x="40150" y="102388"/>
                </a:lnTo>
                <a:lnTo>
                  <a:pt x="40769" y="102527"/>
                </a:lnTo>
                <a:lnTo>
                  <a:pt x="41401" y="102665"/>
                </a:lnTo>
                <a:lnTo>
                  <a:pt x="42045" y="102792"/>
                </a:lnTo>
                <a:lnTo>
                  <a:pt x="42677" y="102906"/>
                </a:lnTo>
                <a:lnTo>
                  <a:pt x="43321" y="103019"/>
                </a:lnTo>
                <a:lnTo>
                  <a:pt x="43965" y="103120"/>
                </a:lnTo>
                <a:lnTo>
                  <a:pt x="44610" y="103209"/>
                </a:lnTo>
                <a:lnTo>
                  <a:pt x="45254" y="103297"/>
                </a:lnTo>
                <a:lnTo>
                  <a:pt x="45898" y="103373"/>
                </a:lnTo>
                <a:lnTo>
                  <a:pt x="46555" y="103449"/>
                </a:lnTo>
                <a:lnTo>
                  <a:pt x="47212" y="103512"/>
                </a:lnTo>
                <a:lnTo>
                  <a:pt x="47869" y="103562"/>
                </a:lnTo>
                <a:lnTo>
                  <a:pt x="48526" y="103613"/>
                </a:lnTo>
                <a:lnTo>
                  <a:pt x="49183" y="103651"/>
                </a:lnTo>
                <a:lnTo>
                  <a:pt x="49852" y="103676"/>
                </a:lnTo>
                <a:lnTo>
                  <a:pt x="50522" y="103701"/>
                </a:lnTo>
                <a:lnTo>
                  <a:pt x="51192" y="103714"/>
                </a:lnTo>
                <a:lnTo>
                  <a:pt x="52531" y="103714"/>
                </a:lnTo>
                <a:lnTo>
                  <a:pt x="53200" y="103701"/>
                </a:lnTo>
                <a:lnTo>
                  <a:pt x="53857" y="103676"/>
                </a:lnTo>
                <a:lnTo>
                  <a:pt x="54527" y="103651"/>
                </a:lnTo>
                <a:lnTo>
                  <a:pt x="55184" y="103613"/>
                </a:lnTo>
                <a:lnTo>
                  <a:pt x="55853" y="103562"/>
                </a:lnTo>
                <a:lnTo>
                  <a:pt x="56510" y="103512"/>
                </a:lnTo>
                <a:lnTo>
                  <a:pt x="57155" y="103449"/>
                </a:lnTo>
                <a:lnTo>
                  <a:pt x="57812" y="103373"/>
                </a:lnTo>
                <a:lnTo>
                  <a:pt x="58456" y="103297"/>
                </a:lnTo>
                <a:lnTo>
                  <a:pt x="59113" y="103209"/>
                </a:lnTo>
                <a:lnTo>
                  <a:pt x="59757" y="103120"/>
                </a:lnTo>
                <a:lnTo>
                  <a:pt x="60402" y="103019"/>
                </a:lnTo>
                <a:lnTo>
                  <a:pt x="61033" y="102906"/>
                </a:lnTo>
                <a:lnTo>
                  <a:pt x="61678" y="102792"/>
                </a:lnTo>
                <a:lnTo>
                  <a:pt x="62309" y="102665"/>
                </a:lnTo>
                <a:lnTo>
                  <a:pt x="62941" y="102527"/>
                </a:lnTo>
                <a:lnTo>
                  <a:pt x="63573" y="102388"/>
                </a:lnTo>
                <a:lnTo>
                  <a:pt x="64192" y="102236"/>
                </a:lnTo>
                <a:lnTo>
                  <a:pt x="64823" y="102084"/>
                </a:lnTo>
                <a:lnTo>
                  <a:pt x="65442" y="101920"/>
                </a:lnTo>
                <a:lnTo>
                  <a:pt x="66049" y="101743"/>
                </a:lnTo>
                <a:lnTo>
                  <a:pt x="66668" y="101566"/>
                </a:lnTo>
                <a:lnTo>
                  <a:pt x="67274" y="101377"/>
                </a:lnTo>
                <a:lnTo>
                  <a:pt x="67881" y="101187"/>
                </a:lnTo>
                <a:lnTo>
                  <a:pt x="68487" y="100985"/>
                </a:lnTo>
                <a:lnTo>
                  <a:pt x="69094" y="100783"/>
                </a:lnTo>
                <a:lnTo>
                  <a:pt x="69687" y="100568"/>
                </a:lnTo>
                <a:lnTo>
                  <a:pt x="70281" y="100341"/>
                </a:lnTo>
                <a:lnTo>
                  <a:pt x="70875" y="100114"/>
                </a:lnTo>
                <a:lnTo>
                  <a:pt x="71456" y="99886"/>
                </a:lnTo>
                <a:lnTo>
                  <a:pt x="72037" y="99634"/>
                </a:lnTo>
                <a:lnTo>
                  <a:pt x="72618" y="99394"/>
                </a:lnTo>
                <a:lnTo>
                  <a:pt x="73199" y="99128"/>
                </a:lnTo>
                <a:lnTo>
                  <a:pt x="73768" y="98876"/>
                </a:lnTo>
                <a:lnTo>
                  <a:pt x="74336" y="98598"/>
                </a:lnTo>
                <a:lnTo>
                  <a:pt x="74905" y="98320"/>
                </a:lnTo>
                <a:lnTo>
                  <a:pt x="75461" y="98042"/>
                </a:lnTo>
                <a:lnTo>
                  <a:pt x="76029" y="97751"/>
                </a:lnTo>
                <a:lnTo>
                  <a:pt x="76573" y="97461"/>
                </a:lnTo>
                <a:lnTo>
                  <a:pt x="77129" y="97158"/>
                </a:lnTo>
                <a:lnTo>
                  <a:pt x="77672" y="96842"/>
                </a:lnTo>
                <a:lnTo>
                  <a:pt x="78746" y="96210"/>
                </a:lnTo>
                <a:lnTo>
                  <a:pt x="79807" y="95541"/>
                </a:lnTo>
                <a:lnTo>
                  <a:pt x="80855" y="94859"/>
                </a:lnTo>
                <a:lnTo>
                  <a:pt x="81879" y="94151"/>
                </a:lnTo>
                <a:lnTo>
                  <a:pt x="82889" y="93418"/>
                </a:lnTo>
                <a:lnTo>
                  <a:pt x="83875" y="92660"/>
                </a:lnTo>
                <a:lnTo>
                  <a:pt x="84848" y="91877"/>
                </a:lnTo>
                <a:lnTo>
                  <a:pt x="85795" y="91069"/>
                </a:lnTo>
                <a:lnTo>
                  <a:pt x="86730" y="90248"/>
                </a:lnTo>
                <a:lnTo>
                  <a:pt x="87640" y="89401"/>
                </a:lnTo>
                <a:lnTo>
                  <a:pt x="88524" y="88530"/>
                </a:lnTo>
                <a:lnTo>
                  <a:pt x="89396" y="87633"/>
                </a:lnTo>
                <a:lnTo>
                  <a:pt x="90242" y="86723"/>
                </a:lnTo>
                <a:lnTo>
                  <a:pt x="91076" y="85788"/>
                </a:lnTo>
                <a:lnTo>
                  <a:pt x="91872" y="84841"/>
                </a:lnTo>
                <a:lnTo>
                  <a:pt x="92655" y="83868"/>
                </a:lnTo>
                <a:lnTo>
                  <a:pt x="93413" y="82883"/>
                </a:lnTo>
                <a:lnTo>
                  <a:pt x="94146" y="81872"/>
                </a:lnTo>
                <a:lnTo>
                  <a:pt x="94853" y="80849"/>
                </a:lnTo>
                <a:lnTo>
                  <a:pt x="95548" y="79813"/>
                </a:lnTo>
                <a:lnTo>
                  <a:pt x="96205" y="78752"/>
                </a:lnTo>
                <a:lnTo>
                  <a:pt x="96850" y="77666"/>
                </a:lnTo>
                <a:lnTo>
                  <a:pt x="97153" y="77122"/>
                </a:lnTo>
                <a:lnTo>
                  <a:pt x="97456" y="76579"/>
                </a:lnTo>
                <a:lnTo>
                  <a:pt x="97759" y="76023"/>
                </a:lnTo>
                <a:lnTo>
                  <a:pt x="98037" y="75467"/>
                </a:lnTo>
                <a:lnTo>
                  <a:pt x="98328" y="74912"/>
                </a:lnTo>
                <a:lnTo>
                  <a:pt x="98606" y="74343"/>
                </a:lnTo>
                <a:lnTo>
                  <a:pt x="98871" y="73775"/>
                </a:lnTo>
                <a:lnTo>
                  <a:pt x="99136" y="73194"/>
                </a:lnTo>
                <a:lnTo>
                  <a:pt x="99389" y="72625"/>
                </a:lnTo>
                <a:lnTo>
                  <a:pt x="99642" y="72044"/>
                </a:lnTo>
                <a:lnTo>
                  <a:pt x="99882" y="71463"/>
                </a:lnTo>
                <a:lnTo>
                  <a:pt x="100122" y="70869"/>
                </a:lnTo>
                <a:lnTo>
                  <a:pt x="100349" y="70288"/>
                </a:lnTo>
                <a:lnTo>
                  <a:pt x="100564" y="69694"/>
                </a:lnTo>
                <a:lnTo>
                  <a:pt x="100779" y="69088"/>
                </a:lnTo>
                <a:lnTo>
                  <a:pt x="100993" y="68494"/>
                </a:lnTo>
                <a:lnTo>
                  <a:pt x="101196" y="67888"/>
                </a:lnTo>
                <a:lnTo>
                  <a:pt x="101385" y="67282"/>
                </a:lnTo>
                <a:lnTo>
                  <a:pt x="101575" y="66675"/>
                </a:lnTo>
                <a:lnTo>
                  <a:pt x="101751" y="66056"/>
                </a:lnTo>
                <a:lnTo>
                  <a:pt x="101916" y="65437"/>
                </a:lnTo>
                <a:lnTo>
                  <a:pt x="102080" y="64818"/>
                </a:lnTo>
                <a:lnTo>
                  <a:pt x="102244" y="64199"/>
                </a:lnTo>
                <a:lnTo>
                  <a:pt x="102383" y="63568"/>
                </a:lnTo>
                <a:lnTo>
                  <a:pt x="102535" y="62936"/>
                </a:lnTo>
                <a:lnTo>
                  <a:pt x="102661" y="62304"/>
                </a:lnTo>
                <a:lnTo>
                  <a:pt x="102787" y="61673"/>
                </a:lnTo>
                <a:lnTo>
                  <a:pt x="102901" y="61041"/>
                </a:lnTo>
                <a:lnTo>
                  <a:pt x="103015" y="60397"/>
                </a:lnTo>
                <a:lnTo>
                  <a:pt x="103116" y="59752"/>
                </a:lnTo>
                <a:lnTo>
                  <a:pt x="103217" y="59108"/>
                </a:lnTo>
                <a:lnTo>
                  <a:pt x="103305" y="58464"/>
                </a:lnTo>
                <a:lnTo>
                  <a:pt x="103381" y="57820"/>
                </a:lnTo>
                <a:lnTo>
                  <a:pt x="103444" y="57163"/>
                </a:lnTo>
                <a:lnTo>
                  <a:pt x="103508" y="56506"/>
                </a:lnTo>
                <a:lnTo>
                  <a:pt x="103571" y="55849"/>
                </a:lnTo>
                <a:lnTo>
                  <a:pt x="103609" y="55192"/>
                </a:lnTo>
                <a:lnTo>
                  <a:pt x="103646" y="54523"/>
                </a:lnTo>
                <a:lnTo>
                  <a:pt x="103672" y="53866"/>
                </a:lnTo>
                <a:lnTo>
                  <a:pt x="103697" y="53196"/>
                </a:lnTo>
                <a:lnTo>
                  <a:pt x="103710" y="52527"/>
                </a:lnTo>
                <a:lnTo>
                  <a:pt x="103710" y="51857"/>
                </a:lnTo>
                <a:lnTo>
                  <a:pt x="103710" y="51188"/>
                </a:lnTo>
                <a:lnTo>
                  <a:pt x="103697" y="50518"/>
                </a:lnTo>
                <a:lnTo>
                  <a:pt x="103672" y="49861"/>
                </a:lnTo>
                <a:lnTo>
                  <a:pt x="103646" y="49192"/>
                </a:lnTo>
                <a:lnTo>
                  <a:pt x="103609" y="48535"/>
                </a:lnTo>
                <a:lnTo>
                  <a:pt x="103571" y="47865"/>
                </a:lnTo>
                <a:lnTo>
                  <a:pt x="103508" y="47208"/>
                </a:lnTo>
                <a:lnTo>
                  <a:pt x="103444" y="46564"/>
                </a:lnTo>
                <a:lnTo>
                  <a:pt x="103381" y="45907"/>
                </a:lnTo>
                <a:lnTo>
                  <a:pt x="103305" y="45250"/>
                </a:lnTo>
                <a:lnTo>
                  <a:pt x="103217" y="44606"/>
                </a:lnTo>
                <a:lnTo>
                  <a:pt x="103116" y="43962"/>
                </a:lnTo>
                <a:lnTo>
                  <a:pt x="103015" y="43317"/>
                </a:lnTo>
                <a:lnTo>
                  <a:pt x="102901" y="42686"/>
                </a:lnTo>
                <a:lnTo>
                  <a:pt x="102787" y="42042"/>
                </a:lnTo>
                <a:lnTo>
                  <a:pt x="102661" y="41410"/>
                </a:lnTo>
                <a:lnTo>
                  <a:pt x="102535" y="40778"/>
                </a:lnTo>
                <a:lnTo>
                  <a:pt x="102383" y="40147"/>
                </a:lnTo>
                <a:lnTo>
                  <a:pt x="102244" y="39528"/>
                </a:lnTo>
                <a:lnTo>
                  <a:pt x="102080" y="38896"/>
                </a:lnTo>
                <a:lnTo>
                  <a:pt x="101916" y="38277"/>
                </a:lnTo>
                <a:lnTo>
                  <a:pt x="101751" y="37658"/>
                </a:lnTo>
                <a:lnTo>
                  <a:pt x="101575" y="37052"/>
                </a:lnTo>
                <a:lnTo>
                  <a:pt x="101385" y="36445"/>
                </a:lnTo>
                <a:lnTo>
                  <a:pt x="101196" y="35826"/>
                </a:lnTo>
                <a:lnTo>
                  <a:pt x="100993" y="35233"/>
                </a:lnTo>
                <a:lnTo>
                  <a:pt x="100779" y="34626"/>
                </a:lnTo>
                <a:lnTo>
                  <a:pt x="100564" y="34032"/>
                </a:lnTo>
                <a:lnTo>
                  <a:pt x="100349" y="33439"/>
                </a:lnTo>
                <a:lnTo>
                  <a:pt x="100122" y="32845"/>
                </a:lnTo>
                <a:lnTo>
                  <a:pt x="99882" y="32264"/>
                </a:lnTo>
                <a:lnTo>
                  <a:pt x="99642" y="31670"/>
                </a:lnTo>
                <a:lnTo>
                  <a:pt x="99389" y="31102"/>
                </a:lnTo>
                <a:lnTo>
                  <a:pt x="99136" y="30521"/>
                </a:lnTo>
                <a:lnTo>
                  <a:pt x="98871" y="29952"/>
                </a:lnTo>
                <a:lnTo>
                  <a:pt x="98606" y="29384"/>
                </a:lnTo>
                <a:lnTo>
                  <a:pt x="98328" y="28815"/>
                </a:lnTo>
                <a:lnTo>
                  <a:pt x="98037" y="28247"/>
                </a:lnTo>
                <a:lnTo>
                  <a:pt x="97759" y="27691"/>
                </a:lnTo>
                <a:lnTo>
                  <a:pt x="97456" y="27148"/>
                </a:lnTo>
                <a:lnTo>
                  <a:pt x="97153" y="26592"/>
                </a:lnTo>
                <a:lnTo>
                  <a:pt x="96850" y="26049"/>
                </a:lnTo>
                <a:lnTo>
                  <a:pt x="96205" y="24975"/>
                </a:lnTo>
                <a:lnTo>
                  <a:pt x="95548" y="23914"/>
                </a:lnTo>
                <a:lnTo>
                  <a:pt x="94853" y="22865"/>
                </a:lnTo>
                <a:lnTo>
                  <a:pt x="94146" y="21842"/>
                </a:lnTo>
                <a:lnTo>
                  <a:pt x="93413" y="20831"/>
                </a:lnTo>
                <a:lnTo>
                  <a:pt x="92655" y="19846"/>
                </a:lnTo>
                <a:lnTo>
                  <a:pt x="91872" y="18873"/>
                </a:lnTo>
                <a:lnTo>
                  <a:pt x="91076" y="17926"/>
                </a:lnTo>
                <a:lnTo>
                  <a:pt x="90242" y="16991"/>
                </a:lnTo>
                <a:lnTo>
                  <a:pt x="89396" y="16081"/>
                </a:lnTo>
                <a:lnTo>
                  <a:pt x="88524" y="15197"/>
                </a:lnTo>
                <a:lnTo>
                  <a:pt x="87640" y="14326"/>
                </a:lnTo>
                <a:lnTo>
                  <a:pt x="86730" y="13479"/>
                </a:lnTo>
                <a:lnTo>
                  <a:pt x="85795" y="12645"/>
                </a:lnTo>
                <a:lnTo>
                  <a:pt x="84848" y="11850"/>
                </a:lnTo>
                <a:lnTo>
                  <a:pt x="83875" y="11066"/>
                </a:lnTo>
                <a:lnTo>
                  <a:pt x="82889" y="10308"/>
                </a:lnTo>
                <a:lnTo>
                  <a:pt x="81879" y="9576"/>
                </a:lnTo>
                <a:lnTo>
                  <a:pt x="80855" y="8856"/>
                </a:lnTo>
                <a:lnTo>
                  <a:pt x="79807" y="8173"/>
                </a:lnTo>
                <a:lnTo>
                  <a:pt x="78746" y="7517"/>
                </a:lnTo>
                <a:lnTo>
                  <a:pt x="77672" y="6872"/>
                </a:lnTo>
                <a:lnTo>
                  <a:pt x="77129" y="6569"/>
                </a:lnTo>
                <a:lnTo>
                  <a:pt x="76573" y="6266"/>
                </a:lnTo>
                <a:lnTo>
                  <a:pt x="76029" y="5963"/>
                </a:lnTo>
                <a:lnTo>
                  <a:pt x="75461" y="5672"/>
                </a:lnTo>
                <a:lnTo>
                  <a:pt x="74905" y="5394"/>
                </a:lnTo>
                <a:lnTo>
                  <a:pt x="74336" y="5116"/>
                </a:lnTo>
                <a:lnTo>
                  <a:pt x="73768" y="4851"/>
                </a:lnTo>
                <a:lnTo>
                  <a:pt x="73199" y="4586"/>
                </a:lnTo>
                <a:lnTo>
                  <a:pt x="72618" y="4333"/>
                </a:lnTo>
                <a:lnTo>
                  <a:pt x="72037" y="4080"/>
                </a:lnTo>
                <a:lnTo>
                  <a:pt x="71456" y="3840"/>
                </a:lnTo>
                <a:lnTo>
                  <a:pt x="70875" y="3600"/>
                </a:lnTo>
                <a:lnTo>
                  <a:pt x="70281" y="3373"/>
                </a:lnTo>
                <a:lnTo>
                  <a:pt x="69687" y="3146"/>
                </a:lnTo>
                <a:lnTo>
                  <a:pt x="69094" y="2931"/>
                </a:lnTo>
                <a:lnTo>
                  <a:pt x="68487" y="2729"/>
                </a:lnTo>
                <a:lnTo>
                  <a:pt x="67881" y="2527"/>
                </a:lnTo>
                <a:lnTo>
                  <a:pt x="67274" y="2337"/>
                </a:lnTo>
                <a:lnTo>
                  <a:pt x="66668" y="2148"/>
                </a:lnTo>
                <a:lnTo>
                  <a:pt x="66049" y="1971"/>
                </a:lnTo>
                <a:lnTo>
                  <a:pt x="65442" y="1807"/>
                </a:lnTo>
                <a:lnTo>
                  <a:pt x="64823" y="1642"/>
                </a:lnTo>
                <a:lnTo>
                  <a:pt x="64192" y="1478"/>
                </a:lnTo>
                <a:lnTo>
                  <a:pt x="63573" y="1339"/>
                </a:lnTo>
                <a:lnTo>
                  <a:pt x="62941" y="1188"/>
                </a:lnTo>
                <a:lnTo>
                  <a:pt x="62309" y="1061"/>
                </a:lnTo>
                <a:lnTo>
                  <a:pt x="61678" y="935"/>
                </a:lnTo>
                <a:lnTo>
                  <a:pt x="61033" y="821"/>
                </a:lnTo>
                <a:lnTo>
                  <a:pt x="60402" y="708"/>
                </a:lnTo>
                <a:lnTo>
                  <a:pt x="59757" y="607"/>
                </a:lnTo>
                <a:lnTo>
                  <a:pt x="59113" y="505"/>
                </a:lnTo>
                <a:lnTo>
                  <a:pt x="58456" y="417"/>
                </a:lnTo>
                <a:lnTo>
                  <a:pt x="57812" y="341"/>
                </a:lnTo>
                <a:lnTo>
                  <a:pt x="57155" y="278"/>
                </a:lnTo>
                <a:lnTo>
                  <a:pt x="56510" y="215"/>
                </a:lnTo>
                <a:lnTo>
                  <a:pt x="55853" y="152"/>
                </a:lnTo>
                <a:lnTo>
                  <a:pt x="55184" y="114"/>
                </a:lnTo>
                <a:lnTo>
                  <a:pt x="54527" y="76"/>
                </a:lnTo>
                <a:lnTo>
                  <a:pt x="53857" y="38"/>
                </a:lnTo>
                <a:lnTo>
                  <a:pt x="53200" y="25"/>
                </a:lnTo>
                <a:lnTo>
                  <a:pt x="52531" y="13"/>
                </a:lnTo>
                <a:lnTo>
                  <a:pt x="51861" y="0"/>
                </a:lnTo>
                <a:close/>
              </a:path>
            </a:pathLst>
          </a:custGeom>
          <a:noFill/>
          <a:ln w="38100" cap="flat" cmpd="sng">
            <a:solidFill>
              <a:schemeClr val="tx2">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 name="Google Shape;250;p43"/>
          <p:cNvSpPr/>
          <p:nvPr/>
        </p:nvSpPr>
        <p:spPr>
          <a:xfrm rot="10800000">
            <a:off x="683568" y="1628800"/>
            <a:ext cx="2088231" cy="1905076"/>
          </a:xfrm>
          <a:custGeom>
            <a:avLst/>
            <a:gdLst/>
            <a:ahLst/>
            <a:cxnLst/>
            <a:rect l="l" t="t" r="r" b="b"/>
            <a:pathLst>
              <a:path w="103710" h="103714" extrusionOk="0">
                <a:moveTo>
                  <a:pt x="51861" y="0"/>
                </a:moveTo>
                <a:lnTo>
                  <a:pt x="51192" y="13"/>
                </a:lnTo>
                <a:lnTo>
                  <a:pt x="50522" y="25"/>
                </a:lnTo>
                <a:lnTo>
                  <a:pt x="49852" y="38"/>
                </a:lnTo>
                <a:lnTo>
                  <a:pt x="49183" y="76"/>
                </a:lnTo>
                <a:lnTo>
                  <a:pt x="48526" y="114"/>
                </a:lnTo>
                <a:lnTo>
                  <a:pt x="47869" y="152"/>
                </a:lnTo>
                <a:lnTo>
                  <a:pt x="47212" y="215"/>
                </a:lnTo>
                <a:lnTo>
                  <a:pt x="46555" y="278"/>
                </a:lnTo>
                <a:lnTo>
                  <a:pt x="45898" y="341"/>
                </a:lnTo>
                <a:lnTo>
                  <a:pt x="45254" y="417"/>
                </a:lnTo>
                <a:lnTo>
                  <a:pt x="44610" y="505"/>
                </a:lnTo>
                <a:lnTo>
                  <a:pt x="43965" y="607"/>
                </a:lnTo>
                <a:lnTo>
                  <a:pt x="43321" y="708"/>
                </a:lnTo>
                <a:lnTo>
                  <a:pt x="42677" y="821"/>
                </a:lnTo>
                <a:lnTo>
                  <a:pt x="42045" y="935"/>
                </a:lnTo>
                <a:lnTo>
                  <a:pt x="41401" y="1061"/>
                </a:lnTo>
                <a:lnTo>
                  <a:pt x="40769" y="1188"/>
                </a:lnTo>
                <a:lnTo>
                  <a:pt x="40150" y="1339"/>
                </a:lnTo>
                <a:lnTo>
                  <a:pt x="39518" y="1478"/>
                </a:lnTo>
                <a:lnTo>
                  <a:pt x="38899" y="1642"/>
                </a:lnTo>
                <a:lnTo>
                  <a:pt x="38280" y="1807"/>
                </a:lnTo>
                <a:lnTo>
                  <a:pt x="37661" y="1971"/>
                </a:lnTo>
                <a:lnTo>
                  <a:pt x="37042" y="2148"/>
                </a:lnTo>
                <a:lnTo>
                  <a:pt x="36436" y="2337"/>
                </a:lnTo>
                <a:lnTo>
                  <a:pt x="35829" y="2527"/>
                </a:lnTo>
                <a:lnTo>
                  <a:pt x="35223" y="2729"/>
                </a:lnTo>
                <a:lnTo>
                  <a:pt x="34629" y="2931"/>
                </a:lnTo>
                <a:lnTo>
                  <a:pt x="34023" y="3146"/>
                </a:lnTo>
                <a:lnTo>
                  <a:pt x="33429" y="3373"/>
                </a:lnTo>
                <a:lnTo>
                  <a:pt x="32848" y="3600"/>
                </a:lnTo>
                <a:lnTo>
                  <a:pt x="32254" y="3840"/>
                </a:lnTo>
                <a:lnTo>
                  <a:pt x="31673" y="4080"/>
                </a:lnTo>
                <a:lnTo>
                  <a:pt x="31092" y="4333"/>
                </a:lnTo>
                <a:lnTo>
                  <a:pt x="30510" y="4586"/>
                </a:lnTo>
                <a:lnTo>
                  <a:pt x="29942" y="4851"/>
                </a:lnTo>
                <a:lnTo>
                  <a:pt x="29373" y="5116"/>
                </a:lnTo>
                <a:lnTo>
                  <a:pt x="28805" y="5394"/>
                </a:lnTo>
                <a:lnTo>
                  <a:pt x="28249" y="5672"/>
                </a:lnTo>
                <a:lnTo>
                  <a:pt x="27693" y="5963"/>
                </a:lnTo>
                <a:lnTo>
                  <a:pt x="27137" y="6266"/>
                </a:lnTo>
                <a:lnTo>
                  <a:pt x="26594" y="6569"/>
                </a:lnTo>
                <a:lnTo>
                  <a:pt x="26051" y="6872"/>
                </a:lnTo>
                <a:lnTo>
                  <a:pt x="24964" y="7517"/>
                </a:lnTo>
                <a:lnTo>
                  <a:pt x="23903" y="8173"/>
                </a:lnTo>
                <a:lnTo>
                  <a:pt x="22867" y="8856"/>
                </a:lnTo>
                <a:lnTo>
                  <a:pt x="21831" y="9576"/>
                </a:lnTo>
                <a:lnTo>
                  <a:pt x="20833" y="10308"/>
                </a:lnTo>
                <a:lnTo>
                  <a:pt x="19835" y="11066"/>
                </a:lnTo>
                <a:lnTo>
                  <a:pt x="18875" y="11850"/>
                </a:lnTo>
                <a:lnTo>
                  <a:pt x="17915" y="12645"/>
                </a:lnTo>
                <a:lnTo>
                  <a:pt x="16992" y="13479"/>
                </a:lnTo>
                <a:lnTo>
                  <a:pt x="16083" y="14326"/>
                </a:lnTo>
                <a:lnTo>
                  <a:pt x="15186" y="15197"/>
                </a:lnTo>
                <a:lnTo>
                  <a:pt x="14314" y="16081"/>
                </a:lnTo>
                <a:lnTo>
                  <a:pt x="13468" y="16991"/>
                </a:lnTo>
                <a:lnTo>
                  <a:pt x="12646" y="17926"/>
                </a:lnTo>
                <a:lnTo>
                  <a:pt x="11838" y="18873"/>
                </a:lnTo>
                <a:lnTo>
                  <a:pt x="11055" y="19846"/>
                </a:lnTo>
                <a:lnTo>
                  <a:pt x="10297" y="20831"/>
                </a:lnTo>
                <a:lnTo>
                  <a:pt x="9564" y="21842"/>
                </a:lnTo>
                <a:lnTo>
                  <a:pt x="8856" y="22865"/>
                </a:lnTo>
                <a:lnTo>
                  <a:pt x="8174" y="23914"/>
                </a:lnTo>
                <a:lnTo>
                  <a:pt x="7505" y="24975"/>
                </a:lnTo>
                <a:lnTo>
                  <a:pt x="6873" y="26049"/>
                </a:lnTo>
                <a:lnTo>
                  <a:pt x="6557" y="26592"/>
                </a:lnTo>
                <a:lnTo>
                  <a:pt x="6254" y="27148"/>
                </a:lnTo>
                <a:lnTo>
                  <a:pt x="5963" y="27691"/>
                </a:lnTo>
                <a:lnTo>
                  <a:pt x="5673" y="28247"/>
                </a:lnTo>
                <a:lnTo>
                  <a:pt x="5395" y="28815"/>
                </a:lnTo>
                <a:lnTo>
                  <a:pt x="5117" y="29384"/>
                </a:lnTo>
                <a:lnTo>
                  <a:pt x="4839" y="29952"/>
                </a:lnTo>
                <a:lnTo>
                  <a:pt x="4586" y="30521"/>
                </a:lnTo>
                <a:lnTo>
                  <a:pt x="4321" y="31102"/>
                </a:lnTo>
                <a:lnTo>
                  <a:pt x="4068" y="31670"/>
                </a:lnTo>
                <a:lnTo>
                  <a:pt x="3828" y="32264"/>
                </a:lnTo>
                <a:lnTo>
                  <a:pt x="3601" y="32845"/>
                </a:lnTo>
                <a:lnTo>
                  <a:pt x="3373" y="33439"/>
                </a:lnTo>
                <a:lnTo>
                  <a:pt x="3146" y="34032"/>
                </a:lnTo>
                <a:lnTo>
                  <a:pt x="2931" y="34626"/>
                </a:lnTo>
                <a:lnTo>
                  <a:pt x="2729" y="35233"/>
                </a:lnTo>
                <a:lnTo>
                  <a:pt x="2527" y="35826"/>
                </a:lnTo>
                <a:lnTo>
                  <a:pt x="2325" y="36445"/>
                </a:lnTo>
                <a:lnTo>
                  <a:pt x="2148" y="37052"/>
                </a:lnTo>
                <a:lnTo>
                  <a:pt x="1971" y="37658"/>
                </a:lnTo>
                <a:lnTo>
                  <a:pt x="1794" y="38277"/>
                </a:lnTo>
                <a:lnTo>
                  <a:pt x="1630" y="38896"/>
                </a:lnTo>
                <a:lnTo>
                  <a:pt x="1478" y="39528"/>
                </a:lnTo>
                <a:lnTo>
                  <a:pt x="1327" y="40147"/>
                </a:lnTo>
                <a:lnTo>
                  <a:pt x="1188" y="40778"/>
                </a:lnTo>
                <a:lnTo>
                  <a:pt x="1049" y="41410"/>
                </a:lnTo>
                <a:lnTo>
                  <a:pt x="922" y="42042"/>
                </a:lnTo>
                <a:lnTo>
                  <a:pt x="809" y="42686"/>
                </a:lnTo>
                <a:lnTo>
                  <a:pt x="695" y="43317"/>
                </a:lnTo>
                <a:lnTo>
                  <a:pt x="594" y="43962"/>
                </a:lnTo>
                <a:lnTo>
                  <a:pt x="506" y="44606"/>
                </a:lnTo>
                <a:lnTo>
                  <a:pt x="417" y="45250"/>
                </a:lnTo>
                <a:lnTo>
                  <a:pt x="341" y="45907"/>
                </a:lnTo>
                <a:lnTo>
                  <a:pt x="266" y="46564"/>
                </a:lnTo>
                <a:lnTo>
                  <a:pt x="202" y="47208"/>
                </a:lnTo>
                <a:lnTo>
                  <a:pt x="152" y="47865"/>
                </a:lnTo>
                <a:lnTo>
                  <a:pt x="101" y="48535"/>
                </a:lnTo>
                <a:lnTo>
                  <a:pt x="63" y="49192"/>
                </a:lnTo>
                <a:lnTo>
                  <a:pt x="38" y="49861"/>
                </a:lnTo>
                <a:lnTo>
                  <a:pt x="13" y="50518"/>
                </a:lnTo>
                <a:lnTo>
                  <a:pt x="0" y="51188"/>
                </a:lnTo>
                <a:lnTo>
                  <a:pt x="0" y="51857"/>
                </a:lnTo>
                <a:lnTo>
                  <a:pt x="0" y="52527"/>
                </a:lnTo>
                <a:lnTo>
                  <a:pt x="13" y="53196"/>
                </a:lnTo>
                <a:lnTo>
                  <a:pt x="38" y="53866"/>
                </a:lnTo>
                <a:lnTo>
                  <a:pt x="63" y="54523"/>
                </a:lnTo>
                <a:lnTo>
                  <a:pt x="101" y="55192"/>
                </a:lnTo>
                <a:lnTo>
                  <a:pt x="152" y="55849"/>
                </a:lnTo>
                <a:lnTo>
                  <a:pt x="202" y="56506"/>
                </a:lnTo>
                <a:lnTo>
                  <a:pt x="266" y="57163"/>
                </a:lnTo>
                <a:lnTo>
                  <a:pt x="341" y="57820"/>
                </a:lnTo>
                <a:lnTo>
                  <a:pt x="417" y="58464"/>
                </a:lnTo>
                <a:lnTo>
                  <a:pt x="506" y="59108"/>
                </a:lnTo>
                <a:lnTo>
                  <a:pt x="594" y="59752"/>
                </a:lnTo>
                <a:lnTo>
                  <a:pt x="695" y="60397"/>
                </a:lnTo>
                <a:lnTo>
                  <a:pt x="809" y="61041"/>
                </a:lnTo>
                <a:lnTo>
                  <a:pt x="922" y="61673"/>
                </a:lnTo>
                <a:lnTo>
                  <a:pt x="1049" y="62304"/>
                </a:lnTo>
                <a:lnTo>
                  <a:pt x="1188" y="62936"/>
                </a:lnTo>
                <a:lnTo>
                  <a:pt x="1327" y="63568"/>
                </a:lnTo>
                <a:lnTo>
                  <a:pt x="1478" y="64199"/>
                </a:lnTo>
                <a:lnTo>
                  <a:pt x="1630" y="64818"/>
                </a:lnTo>
                <a:lnTo>
                  <a:pt x="1794" y="65437"/>
                </a:lnTo>
                <a:lnTo>
                  <a:pt x="1971" y="66056"/>
                </a:lnTo>
                <a:lnTo>
                  <a:pt x="2148" y="66675"/>
                </a:lnTo>
                <a:lnTo>
                  <a:pt x="2325" y="67282"/>
                </a:lnTo>
                <a:lnTo>
                  <a:pt x="2527" y="67888"/>
                </a:lnTo>
                <a:lnTo>
                  <a:pt x="2729" y="68494"/>
                </a:lnTo>
                <a:lnTo>
                  <a:pt x="2931" y="69088"/>
                </a:lnTo>
                <a:lnTo>
                  <a:pt x="3146" y="69694"/>
                </a:lnTo>
                <a:lnTo>
                  <a:pt x="3373" y="70288"/>
                </a:lnTo>
                <a:lnTo>
                  <a:pt x="3601" y="70869"/>
                </a:lnTo>
                <a:lnTo>
                  <a:pt x="3828" y="71463"/>
                </a:lnTo>
                <a:lnTo>
                  <a:pt x="4068" y="72044"/>
                </a:lnTo>
                <a:lnTo>
                  <a:pt x="4321" y="72625"/>
                </a:lnTo>
                <a:lnTo>
                  <a:pt x="4586" y="73194"/>
                </a:lnTo>
                <a:lnTo>
                  <a:pt x="4839" y="73775"/>
                </a:lnTo>
                <a:lnTo>
                  <a:pt x="5117" y="74343"/>
                </a:lnTo>
                <a:lnTo>
                  <a:pt x="5395" y="74912"/>
                </a:lnTo>
                <a:lnTo>
                  <a:pt x="5673" y="75467"/>
                </a:lnTo>
                <a:lnTo>
                  <a:pt x="5963" y="76023"/>
                </a:lnTo>
                <a:lnTo>
                  <a:pt x="6254" y="76579"/>
                </a:lnTo>
                <a:lnTo>
                  <a:pt x="6557" y="77122"/>
                </a:lnTo>
                <a:lnTo>
                  <a:pt x="6873" y="77666"/>
                </a:lnTo>
                <a:lnTo>
                  <a:pt x="7189" y="78209"/>
                </a:lnTo>
                <a:lnTo>
                  <a:pt x="7505" y="78752"/>
                </a:lnTo>
                <a:lnTo>
                  <a:pt x="8174" y="79813"/>
                </a:lnTo>
                <a:lnTo>
                  <a:pt x="8856" y="80849"/>
                </a:lnTo>
                <a:lnTo>
                  <a:pt x="9564" y="81872"/>
                </a:lnTo>
                <a:lnTo>
                  <a:pt x="10297" y="82883"/>
                </a:lnTo>
                <a:lnTo>
                  <a:pt x="11055" y="83868"/>
                </a:lnTo>
                <a:lnTo>
                  <a:pt x="11838" y="84841"/>
                </a:lnTo>
                <a:lnTo>
                  <a:pt x="12646" y="85788"/>
                </a:lnTo>
                <a:lnTo>
                  <a:pt x="13468" y="86723"/>
                </a:lnTo>
                <a:lnTo>
                  <a:pt x="14314" y="87633"/>
                </a:lnTo>
                <a:lnTo>
                  <a:pt x="15186" y="88530"/>
                </a:lnTo>
                <a:lnTo>
                  <a:pt x="16083" y="89401"/>
                </a:lnTo>
                <a:lnTo>
                  <a:pt x="16992" y="90248"/>
                </a:lnTo>
                <a:lnTo>
                  <a:pt x="17915" y="91069"/>
                </a:lnTo>
                <a:lnTo>
                  <a:pt x="18875" y="91877"/>
                </a:lnTo>
                <a:lnTo>
                  <a:pt x="19835" y="92660"/>
                </a:lnTo>
                <a:lnTo>
                  <a:pt x="20833" y="93418"/>
                </a:lnTo>
                <a:lnTo>
                  <a:pt x="21831" y="94151"/>
                </a:lnTo>
                <a:lnTo>
                  <a:pt x="22867" y="94859"/>
                </a:lnTo>
                <a:lnTo>
                  <a:pt x="23903" y="95541"/>
                </a:lnTo>
                <a:lnTo>
                  <a:pt x="24964" y="96210"/>
                </a:lnTo>
                <a:lnTo>
                  <a:pt x="26051" y="96842"/>
                </a:lnTo>
                <a:lnTo>
                  <a:pt x="26594" y="97158"/>
                </a:lnTo>
                <a:lnTo>
                  <a:pt x="27137" y="97461"/>
                </a:lnTo>
                <a:lnTo>
                  <a:pt x="27693" y="97751"/>
                </a:lnTo>
                <a:lnTo>
                  <a:pt x="28249" y="98042"/>
                </a:lnTo>
                <a:lnTo>
                  <a:pt x="28805" y="98320"/>
                </a:lnTo>
                <a:lnTo>
                  <a:pt x="29373" y="98598"/>
                </a:lnTo>
                <a:lnTo>
                  <a:pt x="29942" y="98876"/>
                </a:lnTo>
                <a:lnTo>
                  <a:pt x="30510" y="99128"/>
                </a:lnTo>
                <a:lnTo>
                  <a:pt x="31092" y="99394"/>
                </a:lnTo>
                <a:lnTo>
                  <a:pt x="31673" y="99634"/>
                </a:lnTo>
                <a:lnTo>
                  <a:pt x="32254" y="99886"/>
                </a:lnTo>
                <a:lnTo>
                  <a:pt x="32848" y="100114"/>
                </a:lnTo>
                <a:lnTo>
                  <a:pt x="33429" y="100341"/>
                </a:lnTo>
                <a:lnTo>
                  <a:pt x="34023" y="100568"/>
                </a:lnTo>
                <a:lnTo>
                  <a:pt x="34629" y="100783"/>
                </a:lnTo>
                <a:lnTo>
                  <a:pt x="35223" y="100985"/>
                </a:lnTo>
                <a:lnTo>
                  <a:pt x="35829" y="101187"/>
                </a:lnTo>
                <a:lnTo>
                  <a:pt x="36436" y="101377"/>
                </a:lnTo>
                <a:lnTo>
                  <a:pt x="37042" y="101566"/>
                </a:lnTo>
                <a:lnTo>
                  <a:pt x="37661" y="101743"/>
                </a:lnTo>
                <a:lnTo>
                  <a:pt x="38280" y="101920"/>
                </a:lnTo>
                <a:lnTo>
                  <a:pt x="38899" y="102084"/>
                </a:lnTo>
                <a:lnTo>
                  <a:pt x="39518" y="102236"/>
                </a:lnTo>
                <a:lnTo>
                  <a:pt x="40150" y="102388"/>
                </a:lnTo>
                <a:lnTo>
                  <a:pt x="40769" y="102527"/>
                </a:lnTo>
                <a:lnTo>
                  <a:pt x="41401" y="102665"/>
                </a:lnTo>
                <a:lnTo>
                  <a:pt x="42045" y="102792"/>
                </a:lnTo>
                <a:lnTo>
                  <a:pt x="42677" y="102906"/>
                </a:lnTo>
                <a:lnTo>
                  <a:pt x="43321" y="103019"/>
                </a:lnTo>
                <a:lnTo>
                  <a:pt x="43965" y="103120"/>
                </a:lnTo>
                <a:lnTo>
                  <a:pt x="44610" y="103209"/>
                </a:lnTo>
                <a:lnTo>
                  <a:pt x="45254" y="103297"/>
                </a:lnTo>
                <a:lnTo>
                  <a:pt x="45898" y="103373"/>
                </a:lnTo>
                <a:lnTo>
                  <a:pt x="46555" y="103449"/>
                </a:lnTo>
                <a:lnTo>
                  <a:pt x="47212" y="103512"/>
                </a:lnTo>
                <a:lnTo>
                  <a:pt x="47869" y="103562"/>
                </a:lnTo>
                <a:lnTo>
                  <a:pt x="48526" y="103613"/>
                </a:lnTo>
                <a:lnTo>
                  <a:pt x="49183" y="103651"/>
                </a:lnTo>
                <a:lnTo>
                  <a:pt x="49852" y="103676"/>
                </a:lnTo>
                <a:lnTo>
                  <a:pt x="50522" y="103701"/>
                </a:lnTo>
                <a:lnTo>
                  <a:pt x="51192" y="103714"/>
                </a:lnTo>
                <a:lnTo>
                  <a:pt x="52531" y="103714"/>
                </a:lnTo>
                <a:lnTo>
                  <a:pt x="53200" y="103701"/>
                </a:lnTo>
                <a:lnTo>
                  <a:pt x="53857" y="103676"/>
                </a:lnTo>
                <a:lnTo>
                  <a:pt x="54527" y="103651"/>
                </a:lnTo>
                <a:lnTo>
                  <a:pt x="55184" y="103613"/>
                </a:lnTo>
                <a:lnTo>
                  <a:pt x="55853" y="103562"/>
                </a:lnTo>
                <a:lnTo>
                  <a:pt x="56510" y="103512"/>
                </a:lnTo>
                <a:lnTo>
                  <a:pt x="57155" y="103449"/>
                </a:lnTo>
                <a:lnTo>
                  <a:pt x="57812" y="103373"/>
                </a:lnTo>
                <a:lnTo>
                  <a:pt x="58456" y="103297"/>
                </a:lnTo>
                <a:lnTo>
                  <a:pt x="59113" y="103209"/>
                </a:lnTo>
                <a:lnTo>
                  <a:pt x="59757" y="103120"/>
                </a:lnTo>
                <a:lnTo>
                  <a:pt x="60402" y="103019"/>
                </a:lnTo>
                <a:lnTo>
                  <a:pt x="61033" y="102906"/>
                </a:lnTo>
                <a:lnTo>
                  <a:pt x="61678" y="102792"/>
                </a:lnTo>
                <a:lnTo>
                  <a:pt x="62309" y="102665"/>
                </a:lnTo>
                <a:lnTo>
                  <a:pt x="62941" y="102527"/>
                </a:lnTo>
                <a:lnTo>
                  <a:pt x="63573" y="102388"/>
                </a:lnTo>
                <a:lnTo>
                  <a:pt x="64192" y="102236"/>
                </a:lnTo>
                <a:lnTo>
                  <a:pt x="64823" y="102084"/>
                </a:lnTo>
                <a:lnTo>
                  <a:pt x="65442" y="101920"/>
                </a:lnTo>
                <a:lnTo>
                  <a:pt x="66049" y="101743"/>
                </a:lnTo>
                <a:lnTo>
                  <a:pt x="66668" y="101566"/>
                </a:lnTo>
                <a:lnTo>
                  <a:pt x="67274" y="101377"/>
                </a:lnTo>
                <a:lnTo>
                  <a:pt x="67881" y="101187"/>
                </a:lnTo>
                <a:lnTo>
                  <a:pt x="68487" y="100985"/>
                </a:lnTo>
                <a:lnTo>
                  <a:pt x="69094" y="100783"/>
                </a:lnTo>
                <a:lnTo>
                  <a:pt x="69687" y="100568"/>
                </a:lnTo>
                <a:lnTo>
                  <a:pt x="70281" y="100341"/>
                </a:lnTo>
                <a:lnTo>
                  <a:pt x="70875" y="100114"/>
                </a:lnTo>
                <a:lnTo>
                  <a:pt x="71456" y="99886"/>
                </a:lnTo>
                <a:lnTo>
                  <a:pt x="72037" y="99634"/>
                </a:lnTo>
                <a:lnTo>
                  <a:pt x="72618" y="99394"/>
                </a:lnTo>
                <a:lnTo>
                  <a:pt x="73199" y="99128"/>
                </a:lnTo>
                <a:lnTo>
                  <a:pt x="73768" y="98876"/>
                </a:lnTo>
                <a:lnTo>
                  <a:pt x="74336" y="98598"/>
                </a:lnTo>
                <a:lnTo>
                  <a:pt x="74905" y="98320"/>
                </a:lnTo>
                <a:lnTo>
                  <a:pt x="75461" y="98042"/>
                </a:lnTo>
                <a:lnTo>
                  <a:pt x="76029" y="97751"/>
                </a:lnTo>
                <a:lnTo>
                  <a:pt x="76573" y="97461"/>
                </a:lnTo>
                <a:lnTo>
                  <a:pt x="77129" y="97158"/>
                </a:lnTo>
                <a:lnTo>
                  <a:pt x="77672" y="96842"/>
                </a:lnTo>
                <a:lnTo>
                  <a:pt x="78746" y="96210"/>
                </a:lnTo>
                <a:lnTo>
                  <a:pt x="79807" y="95541"/>
                </a:lnTo>
                <a:lnTo>
                  <a:pt x="80855" y="94859"/>
                </a:lnTo>
                <a:lnTo>
                  <a:pt x="81879" y="94151"/>
                </a:lnTo>
                <a:lnTo>
                  <a:pt x="82889" y="93418"/>
                </a:lnTo>
                <a:lnTo>
                  <a:pt x="83875" y="92660"/>
                </a:lnTo>
                <a:lnTo>
                  <a:pt x="84848" y="91877"/>
                </a:lnTo>
                <a:lnTo>
                  <a:pt x="85795" y="91069"/>
                </a:lnTo>
                <a:lnTo>
                  <a:pt x="86730" y="90248"/>
                </a:lnTo>
                <a:lnTo>
                  <a:pt x="87640" y="89401"/>
                </a:lnTo>
                <a:lnTo>
                  <a:pt x="88524" y="88530"/>
                </a:lnTo>
                <a:lnTo>
                  <a:pt x="89396" y="87633"/>
                </a:lnTo>
                <a:lnTo>
                  <a:pt x="90242" y="86723"/>
                </a:lnTo>
                <a:lnTo>
                  <a:pt x="91076" y="85788"/>
                </a:lnTo>
                <a:lnTo>
                  <a:pt x="91872" y="84841"/>
                </a:lnTo>
                <a:lnTo>
                  <a:pt x="92655" y="83868"/>
                </a:lnTo>
                <a:lnTo>
                  <a:pt x="93413" y="82883"/>
                </a:lnTo>
                <a:lnTo>
                  <a:pt x="94146" y="81872"/>
                </a:lnTo>
                <a:lnTo>
                  <a:pt x="94853" y="80849"/>
                </a:lnTo>
                <a:lnTo>
                  <a:pt x="95548" y="79813"/>
                </a:lnTo>
                <a:lnTo>
                  <a:pt x="96205" y="78752"/>
                </a:lnTo>
                <a:lnTo>
                  <a:pt x="96850" y="77666"/>
                </a:lnTo>
                <a:lnTo>
                  <a:pt x="97153" y="77122"/>
                </a:lnTo>
                <a:lnTo>
                  <a:pt x="97456" y="76579"/>
                </a:lnTo>
                <a:lnTo>
                  <a:pt x="97759" y="76023"/>
                </a:lnTo>
                <a:lnTo>
                  <a:pt x="98037" y="75467"/>
                </a:lnTo>
                <a:lnTo>
                  <a:pt x="98328" y="74912"/>
                </a:lnTo>
                <a:lnTo>
                  <a:pt x="98606" y="74343"/>
                </a:lnTo>
                <a:lnTo>
                  <a:pt x="98871" y="73775"/>
                </a:lnTo>
                <a:lnTo>
                  <a:pt x="99136" y="73194"/>
                </a:lnTo>
                <a:lnTo>
                  <a:pt x="99389" y="72625"/>
                </a:lnTo>
                <a:lnTo>
                  <a:pt x="99642" y="72044"/>
                </a:lnTo>
                <a:lnTo>
                  <a:pt x="99882" y="71463"/>
                </a:lnTo>
                <a:lnTo>
                  <a:pt x="100122" y="70869"/>
                </a:lnTo>
                <a:lnTo>
                  <a:pt x="100349" y="70288"/>
                </a:lnTo>
                <a:lnTo>
                  <a:pt x="100564" y="69694"/>
                </a:lnTo>
                <a:lnTo>
                  <a:pt x="100779" y="69088"/>
                </a:lnTo>
                <a:lnTo>
                  <a:pt x="100993" y="68494"/>
                </a:lnTo>
                <a:lnTo>
                  <a:pt x="101196" y="67888"/>
                </a:lnTo>
                <a:lnTo>
                  <a:pt x="101385" y="67282"/>
                </a:lnTo>
                <a:lnTo>
                  <a:pt x="101575" y="66675"/>
                </a:lnTo>
                <a:lnTo>
                  <a:pt x="101751" y="66056"/>
                </a:lnTo>
                <a:lnTo>
                  <a:pt x="101916" y="65437"/>
                </a:lnTo>
                <a:lnTo>
                  <a:pt x="102080" y="64818"/>
                </a:lnTo>
                <a:lnTo>
                  <a:pt x="102244" y="64199"/>
                </a:lnTo>
                <a:lnTo>
                  <a:pt x="102383" y="63568"/>
                </a:lnTo>
                <a:lnTo>
                  <a:pt x="102535" y="62936"/>
                </a:lnTo>
                <a:lnTo>
                  <a:pt x="102661" y="62304"/>
                </a:lnTo>
                <a:lnTo>
                  <a:pt x="102787" y="61673"/>
                </a:lnTo>
                <a:lnTo>
                  <a:pt x="102901" y="61041"/>
                </a:lnTo>
                <a:lnTo>
                  <a:pt x="103015" y="60397"/>
                </a:lnTo>
                <a:lnTo>
                  <a:pt x="103116" y="59752"/>
                </a:lnTo>
                <a:lnTo>
                  <a:pt x="103217" y="59108"/>
                </a:lnTo>
                <a:lnTo>
                  <a:pt x="103305" y="58464"/>
                </a:lnTo>
                <a:lnTo>
                  <a:pt x="103381" y="57820"/>
                </a:lnTo>
                <a:lnTo>
                  <a:pt x="103444" y="57163"/>
                </a:lnTo>
                <a:lnTo>
                  <a:pt x="103508" y="56506"/>
                </a:lnTo>
                <a:lnTo>
                  <a:pt x="103571" y="55849"/>
                </a:lnTo>
                <a:lnTo>
                  <a:pt x="103609" y="55192"/>
                </a:lnTo>
                <a:lnTo>
                  <a:pt x="103646" y="54523"/>
                </a:lnTo>
                <a:lnTo>
                  <a:pt x="103672" y="53866"/>
                </a:lnTo>
                <a:lnTo>
                  <a:pt x="103697" y="53196"/>
                </a:lnTo>
                <a:lnTo>
                  <a:pt x="103710" y="52527"/>
                </a:lnTo>
                <a:lnTo>
                  <a:pt x="103710" y="51857"/>
                </a:lnTo>
                <a:lnTo>
                  <a:pt x="103710" y="51188"/>
                </a:lnTo>
                <a:lnTo>
                  <a:pt x="103697" y="50518"/>
                </a:lnTo>
                <a:lnTo>
                  <a:pt x="103672" y="49861"/>
                </a:lnTo>
                <a:lnTo>
                  <a:pt x="103646" y="49192"/>
                </a:lnTo>
                <a:lnTo>
                  <a:pt x="103609" y="48535"/>
                </a:lnTo>
                <a:lnTo>
                  <a:pt x="103571" y="47865"/>
                </a:lnTo>
                <a:lnTo>
                  <a:pt x="103508" y="47208"/>
                </a:lnTo>
                <a:lnTo>
                  <a:pt x="103444" y="46564"/>
                </a:lnTo>
                <a:lnTo>
                  <a:pt x="103381" y="45907"/>
                </a:lnTo>
                <a:lnTo>
                  <a:pt x="103305" y="45250"/>
                </a:lnTo>
                <a:lnTo>
                  <a:pt x="103217" y="44606"/>
                </a:lnTo>
                <a:lnTo>
                  <a:pt x="103116" y="43962"/>
                </a:lnTo>
                <a:lnTo>
                  <a:pt x="103015" y="43317"/>
                </a:lnTo>
                <a:lnTo>
                  <a:pt x="102901" y="42686"/>
                </a:lnTo>
                <a:lnTo>
                  <a:pt x="102787" y="42042"/>
                </a:lnTo>
                <a:lnTo>
                  <a:pt x="102661" y="41410"/>
                </a:lnTo>
                <a:lnTo>
                  <a:pt x="102535" y="40778"/>
                </a:lnTo>
                <a:lnTo>
                  <a:pt x="102383" y="40147"/>
                </a:lnTo>
                <a:lnTo>
                  <a:pt x="102244" y="39528"/>
                </a:lnTo>
                <a:lnTo>
                  <a:pt x="102080" y="38896"/>
                </a:lnTo>
                <a:lnTo>
                  <a:pt x="101916" y="38277"/>
                </a:lnTo>
                <a:lnTo>
                  <a:pt x="101751" y="37658"/>
                </a:lnTo>
                <a:lnTo>
                  <a:pt x="101575" y="37052"/>
                </a:lnTo>
                <a:lnTo>
                  <a:pt x="101385" y="36445"/>
                </a:lnTo>
                <a:lnTo>
                  <a:pt x="101196" y="35826"/>
                </a:lnTo>
                <a:lnTo>
                  <a:pt x="100993" y="35233"/>
                </a:lnTo>
                <a:lnTo>
                  <a:pt x="100779" y="34626"/>
                </a:lnTo>
                <a:lnTo>
                  <a:pt x="100564" y="34032"/>
                </a:lnTo>
                <a:lnTo>
                  <a:pt x="100349" y="33439"/>
                </a:lnTo>
                <a:lnTo>
                  <a:pt x="100122" y="32845"/>
                </a:lnTo>
                <a:lnTo>
                  <a:pt x="99882" y="32264"/>
                </a:lnTo>
                <a:lnTo>
                  <a:pt x="99642" y="31670"/>
                </a:lnTo>
                <a:lnTo>
                  <a:pt x="99389" y="31102"/>
                </a:lnTo>
                <a:lnTo>
                  <a:pt x="99136" y="30521"/>
                </a:lnTo>
                <a:lnTo>
                  <a:pt x="98871" y="29952"/>
                </a:lnTo>
                <a:lnTo>
                  <a:pt x="98606" y="29384"/>
                </a:lnTo>
                <a:lnTo>
                  <a:pt x="98328" y="28815"/>
                </a:lnTo>
                <a:lnTo>
                  <a:pt x="98037" y="28247"/>
                </a:lnTo>
                <a:lnTo>
                  <a:pt x="97759" y="27691"/>
                </a:lnTo>
                <a:lnTo>
                  <a:pt x="97456" y="27148"/>
                </a:lnTo>
                <a:lnTo>
                  <a:pt x="97153" y="26592"/>
                </a:lnTo>
                <a:lnTo>
                  <a:pt x="96850" y="26049"/>
                </a:lnTo>
                <a:lnTo>
                  <a:pt x="96205" y="24975"/>
                </a:lnTo>
                <a:lnTo>
                  <a:pt x="95548" y="23914"/>
                </a:lnTo>
                <a:lnTo>
                  <a:pt x="94853" y="22865"/>
                </a:lnTo>
                <a:lnTo>
                  <a:pt x="94146" y="21842"/>
                </a:lnTo>
                <a:lnTo>
                  <a:pt x="93413" y="20831"/>
                </a:lnTo>
                <a:lnTo>
                  <a:pt x="92655" y="19846"/>
                </a:lnTo>
                <a:lnTo>
                  <a:pt x="91872" y="18873"/>
                </a:lnTo>
                <a:lnTo>
                  <a:pt x="91076" y="17926"/>
                </a:lnTo>
                <a:lnTo>
                  <a:pt x="90242" y="16991"/>
                </a:lnTo>
                <a:lnTo>
                  <a:pt x="89396" y="16081"/>
                </a:lnTo>
                <a:lnTo>
                  <a:pt x="88524" y="15197"/>
                </a:lnTo>
                <a:lnTo>
                  <a:pt x="87640" y="14326"/>
                </a:lnTo>
                <a:lnTo>
                  <a:pt x="86730" y="13479"/>
                </a:lnTo>
                <a:lnTo>
                  <a:pt x="85795" y="12645"/>
                </a:lnTo>
                <a:lnTo>
                  <a:pt x="84848" y="11850"/>
                </a:lnTo>
                <a:lnTo>
                  <a:pt x="83875" y="11066"/>
                </a:lnTo>
                <a:lnTo>
                  <a:pt x="82889" y="10308"/>
                </a:lnTo>
                <a:lnTo>
                  <a:pt x="81879" y="9576"/>
                </a:lnTo>
                <a:lnTo>
                  <a:pt x="80855" y="8856"/>
                </a:lnTo>
                <a:lnTo>
                  <a:pt x="79807" y="8173"/>
                </a:lnTo>
                <a:lnTo>
                  <a:pt x="78746" y="7517"/>
                </a:lnTo>
                <a:lnTo>
                  <a:pt x="77672" y="6872"/>
                </a:lnTo>
                <a:lnTo>
                  <a:pt x="77129" y="6569"/>
                </a:lnTo>
                <a:lnTo>
                  <a:pt x="76573" y="6266"/>
                </a:lnTo>
                <a:lnTo>
                  <a:pt x="76029" y="5963"/>
                </a:lnTo>
                <a:lnTo>
                  <a:pt x="75461" y="5672"/>
                </a:lnTo>
                <a:lnTo>
                  <a:pt x="74905" y="5394"/>
                </a:lnTo>
                <a:lnTo>
                  <a:pt x="74336" y="5116"/>
                </a:lnTo>
                <a:lnTo>
                  <a:pt x="73768" y="4851"/>
                </a:lnTo>
                <a:lnTo>
                  <a:pt x="73199" y="4586"/>
                </a:lnTo>
                <a:lnTo>
                  <a:pt x="72618" y="4333"/>
                </a:lnTo>
                <a:lnTo>
                  <a:pt x="72037" y="4080"/>
                </a:lnTo>
                <a:lnTo>
                  <a:pt x="71456" y="3840"/>
                </a:lnTo>
                <a:lnTo>
                  <a:pt x="70875" y="3600"/>
                </a:lnTo>
                <a:lnTo>
                  <a:pt x="70281" y="3373"/>
                </a:lnTo>
                <a:lnTo>
                  <a:pt x="69687" y="3146"/>
                </a:lnTo>
                <a:lnTo>
                  <a:pt x="69094" y="2931"/>
                </a:lnTo>
                <a:lnTo>
                  <a:pt x="68487" y="2729"/>
                </a:lnTo>
                <a:lnTo>
                  <a:pt x="67881" y="2527"/>
                </a:lnTo>
                <a:lnTo>
                  <a:pt x="67274" y="2337"/>
                </a:lnTo>
                <a:lnTo>
                  <a:pt x="66668" y="2148"/>
                </a:lnTo>
                <a:lnTo>
                  <a:pt x="66049" y="1971"/>
                </a:lnTo>
                <a:lnTo>
                  <a:pt x="65442" y="1807"/>
                </a:lnTo>
                <a:lnTo>
                  <a:pt x="64823" y="1642"/>
                </a:lnTo>
                <a:lnTo>
                  <a:pt x="64192" y="1478"/>
                </a:lnTo>
                <a:lnTo>
                  <a:pt x="63573" y="1339"/>
                </a:lnTo>
                <a:lnTo>
                  <a:pt x="62941" y="1188"/>
                </a:lnTo>
                <a:lnTo>
                  <a:pt x="62309" y="1061"/>
                </a:lnTo>
                <a:lnTo>
                  <a:pt x="61678" y="935"/>
                </a:lnTo>
                <a:lnTo>
                  <a:pt x="61033" y="821"/>
                </a:lnTo>
                <a:lnTo>
                  <a:pt x="60402" y="708"/>
                </a:lnTo>
                <a:lnTo>
                  <a:pt x="59757" y="607"/>
                </a:lnTo>
                <a:lnTo>
                  <a:pt x="59113" y="505"/>
                </a:lnTo>
                <a:lnTo>
                  <a:pt x="58456" y="417"/>
                </a:lnTo>
                <a:lnTo>
                  <a:pt x="57812" y="341"/>
                </a:lnTo>
                <a:lnTo>
                  <a:pt x="57155" y="278"/>
                </a:lnTo>
                <a:lnTo>
                  <a:pt x="56510" y="215"/>
                </a:lnTo>
                <a:lnTo>
                  <a:pt x="55853" y="152"/>
                </a:lnTo>
                <a:lnTo>
                  <a:pt x="55184" y="114"/>
                </a:lnTo>
                <a:lnTo>
                  <a:pt x="54527" y="76"/>
                </a:lnTo>
                <a:lnTo>
                  <a:pt x="53857" y="38"/>
                </a:lnTo>
                <a:lnTo>
                  <a:pt x="53200" y="25"/>
                </a:lnTo>
                <a:lnTo>
                  <a:pt x="52531" y="13"/>
                </a:lnTo>
                <a:lnTo>
                  <a:pt x="51861" y="0"/>
                </a:lnTo>
                <a:close/>
              </a:path>
            </a:pathLst>
          </a:custGeom>
          <a:noFill/>
          <a:ln w="38100" cap="flat" cmpd="sng">
            <a:solidFill>
              <a:schemeClr val="tx2">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46" name="Google Shape;249;p43"/>
          <p:cNvCxnSpPr/>
          <p:nvPr/>
        </p:nvCxnSpPr>
        <p:spPr>
          <a:xfrm rot="10800000">
            <a:off x="6948264" y="3573016"/>
            <a:ext cx="0" cy="309600"/>
          </a:xfrm>
          <a:prstGeom prst="straightConnector1">
            <a:avLst/>
          </a:prstGeom>
          <a:noFill/>
          <a:ln w="38100" cap="flat" cmpd="sng">
            <a:solidFill>
              <a:schemeClr val="tx2">
                <a:lumMod val="75000"/>
              </a:schemeClr>
            </a:solidFill>
            <a:prstDash val="solid"/>
            <a:round/>
            <a:headEnd type="none" w="med" len="med"/>
            <a:tailEnd type="none" w="med" len="med"/>
          </a:ln>
        </p:spPr>
      </p:cxnSp>
      <p:cxnSp>
        <p:nvCxnSpPr>
          <p:cNvPr id="47" name="Google Shape;249;p43"/>
          <p:cNvCxnSpPr/>
          <p:nvPr/>
        </p:nvCxnSpPr>
        <p:spPr>
          <a:xfrm rot="10800000">
            <a:off x="4355976" y="3645024"/>
            <a:ext cx="0" cy="309600"/>
          </a:xfrm>
          <a:prstGeom prst="straightConnector1">
            <a:avLst/>
          </a:prstGeom>
          <a:noFill/>
          <a:ln w="38100" cap="flat" cmpd="sng">
            <a:solidFill>
              <a:schemeClr val="tx2">
                <a:lumMod val="75000"/>
              </a:schemeClr>
            </a:solidFill>
            <a:prstDash val="solid"/>
            <a:round/>
            <a:headEnd type="none" w="med" len="med"/>
            <a:tailEnd type="none" w="med" len="med"/>
          </a:ln>
        </p:spPr>
      </p:cxnSp>
      <p:sp>
        <p:nvSpPr>
          <p:cNvPr id="48" name="Google Shape;11226;p139"/>
          <p:cNvSpPr/>
          <p:nvPr/>
        </p:nvSpPr>
        <p:spPr>
          <a:xfrm>
            <a:off x="6588224" y="2204864"/>
            <a:ext cx="683443" cy="792088"/>
          </a:xfrm>
          <a:custGeom>
            <a:avLst/>
            <a:gdLst/>
            <a:ahLst/>
            <a:cxnLst/>
            <a:rect l="l" t="t" r="r" b="b"/>
            <a:pathLst>
              <a:path w="10191" h="19322" extrusionOk="0">
                <a:moveTo>
                  <a:pt x="5102" y="1126"/>
                </a:moveTo>
                <a:cubicBezTo>
                  <a:pt x="5353" y="1126"/>
                  <a:pt x="5610" y="1220"/>
                  <a:pt x="5819" y="1429"/>
                </a:cubicBezTo>
                <a:cubicBezTo>
                  <a:pt x="6115" y="1724"/>
                  <a:pt x="6202" y="2165"/>
                  <a:pt x="6042" y="2549"/>
                </a:cubicBezTo>
                <a:cubicBezTo>
                  <a:pt x="5882" y="2932"/>
                  <a:pt x="5508" y="3180"/>
                  <a:pt x="5094" y="3180"/>
                </a:cubicBezTo>
                <a:cubicBezTo>
                  <a:pt x="4526" y="3180"/>
                  <a:pt x="4070" y="2721"/>
                  <a:pt x="4067" y="2156"/>
                </a:cubicBezTo>
                <a:cubicBezTo>
                  <a:pt x="4067" y="1537"/>
                  <a:pt x="4574" y="1126"/>
                  <a:pt x="5102" y="1126"/>
                </a:cubicBezTo>
                <a:close/>
                <a:moveTo>
                  <a:pt x="7513" y="5432"/>
                </a:moveTo>
                <a:cubicBezTo>
                  <a:pt x="8364" y="5432"/>
                  <a:pt x="9059" y="6214"/>
                  <a:pt x="9059" y="7175"/>
                </a:cubicBezTo>
                <a:lnTo>
                  <a:pt x="9059" y="10433"/>
                </a:lnTo>
                <a:cubicBezTo>
                  <a:pt x="9059" y="10747"/>
                  <a:pt x="8805" y="11000"/>
                  <a:pt x="8491" y="11000"/>
                </a:cubicBezTo>
                <a:cubicBezTo>
                  <a:pt x="8177" y="11000"/>
                  <a:pt x="7926" y="10747"/>
                  <a:pt x="7926" y="10433"/>
                </a:cubicBezTo>
                <a:lnTo>
                  <a:pt x="7926" y="7395"/>
                </a:lnTo>
                <a:cubicBezTo>
                  <a:pt x="7926" y="7081"/>
                  <a:pt x="7673" y="6830"/>
                  <a:pt x="7359" y="6830"/>
                </a:cubicBezTo>
                <a:cubicBezTo>
                  <a:pt x="7045" y="6830"/>
                  <a:pt x="6794" y="7081"/>
                  <a:pt x="6794" y="7395"/>
                </a:cubicBezTo>
                <a:lnTo>
                  <a:pt x="6794" y="17625"/>
                </a:lnTo>
                <a:cubicBezTo>
                  <a:pt x="6794" y="17936"/>
                  <a:pt x="6540" y="18190"/>
                  <a:pt x="6226" y="18190"/>
                </a:cubicBezTo>
                <a:cubicBezTo>
                  <a:pt x="5912" y="18190"/>
                  <a:pt x="5662" y="17936"/>
                  <a:pt x="5662" y="17625"/>
                </a:cubicBezTo>
                <a:lnTo>
                  <a:pt x="5662" y="11867"/>
                </a:lnTo>
                <a:cubicBezTo>
                  <a:pt x="5662" y="11556"/>
                  <a:pt x="5408" y="11302"/>
                  <a:pt x="5094" y="11302"/>
                </a:cubicBezTo>
                <a:cubicBezTo>
                  <a:pt x="4780" y="11302"/>
                  <a:pt x="4529" y="11556"/>
                  <a:pt x="4529" y="11867"/>
                </a:cubicBezTo>
                <a:lnTo>
                  <a:pt x="4529" y="17625"/>
                </a:lnTo>
                <a:cubicBezTo>
                  <a:pt x="4529" y="17936"/>
                  <a:pt x="4276" y="18190"/>
                  <a:pt x="3962" y="18190"/>
                </a:cubicBezTo>
                <a:cubicBezTo>
                  <a:pt x="3648" y="18190"/>
                  <a:pt x="3397" y="17936"/>
                  <a:pt x="3397" y="17625"/>
                </a:cubicBezTo>
                <a:lnTo>
                  <a:pt x="3397" y="7395"/>
                </a:lnTo>
                <a:cubicBezTo>
                  <a:pt x="3397" y="7081"/>
                  <a:pt x="3143" y="6830"/>
                  <a:pt x="2829" y="6830"/>
                </a:cubicBezTo>
                <a:cubicBezTo>
                  <a:pt x="2515" y="6830"/>
                  <a:pt x="2265" y="7081"/>
                  <a:pt x="2265" y="7395"/>
                </a:cubicBezTo>
                <a:lnTo>
                  <a:pt x="2265" y="10433"/>
                </a:lnTo>
                <a:cubicBezTo>
                  <a:pt x="2265" y="10747"/>
                  <a:pt x="2011" y="11000"/>
                  <a:pt x="1697" y="11000"/>
                </a:cubicBezTo>
                <a:cubicBezTo>
                  <a:pt x="1383" y="11000"/>
                  <a:pt x="1133" y="10747"/>
                  <a:pt x="1133" y="10433"/>
                </a:cubicBezTo>
                <a:lnTo>
                  <a:pt x="1133" y="7175"/>
                </a:lnTo>
                <a:cubicBezTo>
                  <a:pt x="1133" y="6214"/>
                  <a:pt x="1824" y="5432"/>
                  <a:pt x="2675" y="5432"/>
                </a:cubicBezTo>
                <a:close/>
                <a:moveTo>
                  <a:pt x="5094" y="0"/>
                </a:moveTo>
                <a:cubicBezTo>
                  <a:pt x="3950" y="0"/>
                  <a:pt x="3002" y="894"/>
                  <a:pt x="2938" y="2038"/>
                </a:cubicBezTo>
                <a:cubicBezTo>
                  <a:pt x="2878" y="3180"/>
                  <a:pt x="3720" y="4173"/>
                  <a:pt x="4859" y="4300"/>
                </a:cubicBezTo>
                <a:lnTo>
                  <a:pt x="2675" y="4300"/>
                </a:lnTo>
                <a:cubicBezTo>
                  <a:pt x="1199" y="4300"/>
                  <a:pt x="0" y="5589"/>
                  <a:pt x="0" y="7175"/>
                </a:cubicBezTo>
                <a:lnTo>
                  <a:pt x="0" y="10433"/>
                </a:lnTo>
                <a:cubicBezTo>
                  <a:pt x="0" y="11403"/>
                  <a:pt x="797" y="12134"/>
                  <a:pt x="1698" y="12134"/>
                </a:cubicBezTo>
                <a:cubicBezTo>
                  <a:pt x="1885" y="12134"/>
                  <a:pt x="2076" y="12103"/>
                  <a:pt x="2265" y="12036"/>
                </a:cubicBezTo>
                <a:lnTo>
                  <a:pt x="2265" y="17625"/>
                </a:lnTo>
                <a:cubicBezTo>
                  <a:pt x="2265" y="18561"/>
                  <a:pt x="3023" y="19322"/>
                  <a:pt x="3962" y="19322"/>
                </a:cubicBezTo>
                <a:cubicBezTo>
                  <a:pt x="4378" y="19322"/>
                  <a:pt x="4783" y="19168"/>
                  <a:pt x="5094" y="18887"/>
                </a:cubicBezTo>
                <a:cubicBezTo>
                  <a:pt x="5412" y="19172"/>
                  <a:pt x="5817" y="19321"/>
                  <a:pt x="6228" y="19321"/>
                </a:cubicBezTo>
                <a:cubicBezTo>
                  <a:pt x="6462" y="19321"/>
                  <a:pt x="6697" y="19272"/>
                  <a:pt x="6918" y="19174"/>
                </a:cubicBezTo>
                <a:cubicBezTo>
                  <a:pt x="7531" y="18899"/>
                  <a:pt x="7923" y="18292"/>
                  <a:pt x="7926" y="17625"/>
                </a:cubicBezTo>
                <a:lnTo>
                  <a:pt x="7926" y="12036"/>
                </a:lnTo>
                <a:cubicBezTo>
                  <a:pt x="8115" y="12103"/>
                  <a:pt x="8305" y="12134"/>
                  <a:pt x="8492" y="12134"/>
                </a:cubicBezTo>
                <a:cubicBezTo>
                  <a:pt x="9392" y="12134"/>
                  <a:pt x="10188" y="11403"/>
                  <a:pt x="10191" y="10433"/>
                </a:cubicBezTo>
                <a:lnTo>
                  <a:pt x="10191" y="7175"/>
                </a:lnTo>
                <a:cubicBezTo>
                  <a:pt x="10191" y="5589"/>
                  <a:pt x="8989" y="4300"/>
                  <a:pt x="7513" y="4300"/>
                </a:cubicBezTo>
                <a:lnTo>
                  <a:pt x="5330" y="4300"/>
                </a:lnTo>
                <a:cubicBezTo>
                  <a:pt x="6468" y="4173"/>
                  <a:pt x="7310" y="3180"/>
                  <a:pt x="7250" y="2038"/>
                </a:cubicBezTo>
                <a:cubicBezTo>
                  <a:pt x="7187" y="894"/>
                  <a:pt x="6238" y="0"/>
                  <a:pt x="509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9450" y="620689"/>
            <a:ext cx="6530942" cy="1368152"/>
          </a:xfrm>
        </p:spPr>
        <p:txBody>
          <a:bodyPr/>
          <a:lstStyle/>
          <a:p>
            <a:r>
              <a:rPr lang="lv-LV" sz="2800" dirty="0"/>
              <a:t>Sasniedzamais rezultāts</a:t>
            </a:r>
            <a:br>
              <a:rPr lang="lv-LV" sz="2800" dirty="0"/>
            </a:br>
            <a:endParaRPr lang="lv-LV" sz="2400" b="0" dirty="0"/>
          </a:p>
        </p:txBody>
      </p:sp>
      <p:sp>
        <p:nvSpPr>
          <p:cNvPr id="5" name="Subtitle 4"/>
          <p:cNvSpPr>
            <a:spLocks noGrp="1"/>
          </p:cNvSpPr>
          <p:nvPr>
            <p:ph type="subTitle" idx="1"/>
          </p:nvPr>
        </p:nvSpPr>
        <p:spPr>
          <a:xfrm>
            <a:off x="1904250" y="2564904"/>
            <a:ext cx="5764094" cy="2757029"/>
          </a:xfrm>
        </p:spPr>
        <p:txBody>
          <a:bodyPr/>
          <a:lstStyle/>
          <a:p>
            <a:pPr algn="just"/>
            <a:r>
              <a:rPr lang="lv-LV" sz="2400" dirty="0"/>
              <a:t>		Sadarbojoties vienojas par kopīgo risinājumu un atbildīgi īsteno aerobikas deju priekšnesumu, novērtē kustību pozitīvo ietekmi uz veselību un pašsajūtu.</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713250" y="1196752"/>
            <a:ext cx="7717500" cy="5400600"/>
          </a:xfrm>
        </p:spPr>
        <p:txBody>
          <a:bodyPr/>
          <a:lstStyle/>
          <a:p>
            <a:pPr indent="-457200">
              <a:buClr>
                <a:schemeClr val="accent5">
                  <a:lumMod val="50000"/>
                </a:schemeClr>
              </a:buClr>
              <a:buSzPct val="60000"/>
            </a:pPr>
            <a:r>
              <a:rPr lang="lv-LV" sz="2800" dirty="0"/>
              <a:t>Soļošana;</a:t>
            </a:r>
          </a:p>
          <a:p>
            <a:pPr indent="-457200">
              <a:buClr>
                <a:schemeClr val="accent5">
                  <a:lumMod val="50000"/>
                </a:schemeClr>
              </a:buClr>
              <a:buSzPct val="57000"/>
            </a:pPr>
            <a:r>
              <a:rPr lang="lv-LV" sz="2800" dirty="0"/>
              <a:t>Pielikšanas solis (Step-touch, double step);</a:t>
            </a:r>
          </a:p>
          <a:p>
            <a:pPr indent="-457200">
              <a:buClr>
                <a:schemeClr val="accent5">
                  <a:lumMod val="50000"/>
                </a:schemeClr>
              </a:buClr>
              <a:buSzPct val="60000"/>
            </a:pPr>
            <a:r>
              <a:rPr lang="lv-LV" sz="2800" dirty="0"/>
              <a:t>Krustsolis (Grapevike);</a:t>
            </a:r>
          </a:p>
          <a:p>
            <a:pPr indent="-457200">
              <a:buClr>
                <a:schemeClr val="accent5">
                  <a:lumMod val="50000"/>
                </a:schemeClr>
              </a:buClr>
              <a:buSzPct val="60000"/>
            </a:pPr>
            <a:r>
              <a:rPr lang="lv-LV" sz="2800" dirty="0"/>
              <a:t>Solis, liekot kājas uz priekšu uz āru (V-step);</a:t>
            </a:r>
          </a:p>
          <a:p>
            <a:pPr>
              <a:buNone/>
            </a:pPr>
            <a:endParaRPr lang="lv-LV" dirty="0"/>
          </a:p>
        </p:txBody>
      </p:sp>
      <p:sp>
        <p:nvSpPr>
          <p:cNvPr id="3" name="Title 2"/>
          <p:cNvSpPr>
            <a:spLocks noGrp="1"/>
          </p:cNvSpPr>
          <p:nvPr>
            <p:ph type="title"/>
          </p:nvPr>
        </p:nvSpPr>
        <p:spPr>
          <a:xfrm>
            <a:off x="713250" y="404665"/>
            <a:ext cx="7717500" cy="720080"/>
          </a:xfrm>
        </p:spPr>
        <p:txBody>
          <a:bodyPr/>
          <a:lstStyle/>
          <a:p>
            <a:r>
              <a:rPr lang="lv-LV" sz="3200" dirty="0"/>
              <a:t>Pamatsoļi</a:t>
            </a:r>
            <a:endParaRPr lang="lv-LV" dirty="0"/>
          </a:p>
        </p:txBody>
      </p:sp>
      <p:pic>
        <p:nvPicPr>
          <p:cNvPr id="5" name="VID-20220420-WA0005_1.mp4">
            <a:hlinkClick r:id="" action="ppaction://media"/>
            <a:extLst>
              <a:ext uri="{FF2B5EF4-FFF2-40B4-BE49-F238E27FC236}">
                <a16:creationId xmlns:a16="http://schemas.microsoft.com/office/drawing/2014/main" id="{AB1CFF1D-349F-4442-B86E-21AC97068DF0}"/>
              </a:ext>
            </a:extLst>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3148761" y="3064579"/>
            <a:ext cx="4651168" cy="36047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9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713250" y="764704"/>
            <a:ext cx="7717500" cy="5327129"/>
          </a:xfrm>
        </p:spPr>
        <p:txBody>
          <a:bodyPr/>
          <a:lstStyle/>
          <a:p>
            <a:pPr indent="-457200">
              <a:buClr>
                <a:schemeClr val="accent5">
                  <a:lumMod val="50000"/>
                </a:schemeClr>
              </a:buClr>
              <a:buSzPct val="60000"/>
              <a:buFont typeface="+mj-lt"/>
              <a:buAutoNum type="arabicPeriod" startAt="5"/>
            </a:pPr>
            <a:endParaRPr lang="lv-LV" dirty="0"/>
          </a:p>
          <a:p>
            <a:pPr indent="-457200">
              <a:buClr>
                <a:schemeClr val="accent5">
                  <a:lumMod val="50000"/>
                </a:schemeClr>
              </a:buClr>
              <a:buSzPct val="60000"/>
              <a:buFont typeface="+mj-lt"/>
              <a:buAutoNum type="arabicPeriod" startAt="5"/>
            </a:pPr>
            <a:r>
              <a:rPr lang="lv-LV" sz="2800" dirty="0"/>
              <a:t>Vēzēt priekšā saliektu kāju (bez un ar soli) (Knee-up);</a:t>
            </a:r>
          </a:p>
          <a:p>
            <a:pPr indent="-457200">
              <a:buClr>
                <a:schemeClr val="accent5">
                  <a:lumMod val="50000"/>
                </a:schemeClr>
              </a:buClr>
              <a:buSzPct val="60000"/>
              <a:buNone/>
            </a:pPr>
            <a:endParaRPr lang="lv-LV" sz="2800" dirty="0"/>
          </a:p>
        </p:txBody>
      </p:sp>
      <p:pic>
        <p:nvPicPr>
          <p:cNvPr id="3" name="VID-20220420-WA0004.mp4">
            <a:hlinkClick r:id="" action="ppaction://media"/>
            <a:extLst>
              <a:ext uri="{FF2B5EF4-FFF2-40B4-BE49-F238E27FC236}">
                <a16:creationId xmlns:a16="http://schemas.microsoft.com/office/drawing/2014/main" id="{F896C794-9AEF-CC4D-B996-B0A4C97CF4CC}"/>
              </a:ext>
            </a:extLst>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836670" y="1938942"/>
            <a:ext cx="7176493" cy="40616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a:buSzPct val="60000"/>
              <a:buFont typeface="+mj-lt"/>
              <a:buAutoNum type="arabicPeriod" startAt="6"/>
            </a:pPr>
            <a:r>
              <a:rPr lang="lv-LV" sz="2800" dirty="0"/>
              <a:t>Mambo;</a:t>
            </a:r>
          </a:p>
        </p:txBody>
      </p:sp>
      <p:pic>
        <p:nvPicPr>
          <p:cNvPr id="3" name="VID-20220420-WA0003.mp4">
            <a:hlinkClick r:id="" action="ppaction://media"/>
            <a:extLst>
              <a:ext uri="{FF2B5EF4-FFF2-40B4-BE49-F238E27FC236}">
                <a16:creationId xmlns:a16="http://schemas.microsoft.com/office/drawing/2014/main" id="{ED8F8FAA-6692-D24A-9EC5-6CF06780CF5D}"/>
              </a:ext>
            </a:extLst>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631066" y="2118873"/>
            <a:ext cx="7474743" cy="42304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713250" y="1412776"/>
            <a:ext cx="7717500" cy="4679057"/>
          </a:xfrm>
        </p:spPr>
        <p:txBody>
          <a:bodyPr/>
          <a:lstStyle/>
          <a:p>
            <a:pPr marL="514350" indent="-514350">
              <a:buClr>
                <a:schemeClr val="accent5">
                  <a:lumMod val="50000"/>
                </a:schemeClr>
              </a:buClr>
              <a:buSzPct val="60000"/>
              <a:buFont typeface="+mj-lt"/>
              <a:buAutoNum type="arabicPeriod" startAt="7"/>
            </a:pPr>
            <a:r>
              <a:rPr lang="lv-LV" sz="2800" dirty="0"/>
              <a:t>Solis, liekot kāju sānis caur pietupienu, otra kāja sānis uz pirkstgala  (Step-</a:t>
            </a:r>
            <a:r>
              <a:rPr lang="lv-LV" sz="2800" dirty="0" err="1"/>
              <a:t>steech</a:t>
            </a:r>
            <a:r>
              <a:rPr lang="lv-LV" sz="2800" dirty="0"/>
              <a:t>);</a:t>
            </a:r>
          </a:p>
          <a:p>
            <a:pPr marL="0" indent="0">
              <a:buClr>
                <a:schemeClr val="accent5">
                  <a:lumMod val="50000"/>
                </a:schemeClr>
              </a:buClr>
              <a:buSzPct val="60000"/>
              <a:buNone/>
            </a:pPr>
            <a:endParaRPr lang="lv-LV" sz="2800" dirty="0"/>
          </a:p>
          <a:p>
            <a:pPr marL="514350" indent="-514350">
              <a:buClr>
                <a:schemeClr val="accent5">
                  <a:lumMod val="50000"/>
                </a:schemeClr>
              </a:buClr>
              <a:buSzPct val="60000"/>
              <a:buFont typeface="+mj-lt"/>
              <a:buAutoNum type="arabicPeriod" startAt="8"/>
            </a:pPr>
            <a:r>
              <a:rPr lang="lv-LV" sz="2800" dirty="0"/>
              <a:t>Solis, liekot kāju sānis caur puspietupienu, saliecot otru atpakaļ (Step-</a:t>
            </a:r>
            <a:r>
              <a:rPr lang="lv-LV" sz="2800" dirty="0" err="1"/>
              <a:t>up</a:t>
            </a:r>
            <a:r>
              <a:rPr lang="lv-LV" sz="2800" dirty="0"/>
              <a:t>);</a:t>
            </a:r>
          </a:p>
          <a:p>
            <a:pPr marL="0" indent="0">
              <a:buClr>
                <a:schemeClr val="accent5">
                  <a:lumMod val="50000"/>
                </a:schemeClr>
              </a:buClr>
              <a:buSzPct val="60000"/>
              <a:buNone/>
            </a:pPr>
            <a:endParaRPr lang="lv-LV" sz="2800" dirty="0"/>
          </a:p>
          <a:p>
            <a:pPr marL="514350" indent="-514350">
              <a:buClr>
                <a:schemeClr val="accent5">
                  <a:lumMod val="50000"/>
                </a:schemeClr>
              </a:buClr>
              <a:buSzPct val="60000"/>
              <a:buFont typeface="+mj-lt"/>
              <a:buAutoNum type="arabicPeriod" startAt="9"/>
            </a:pPr>
            <a:r>
              <a:rPr lang="lv-LV" sz="2800" dirty="0"/>
              <a:t>Spēriens (Kick).</a:t>
            </a:r>
            <a:endParaRPr lang="lv-LV" sz="2800" dirty="0">
              <a:solidFill>
                <a:schemeClr val="bg2"/>
              </a:solidFill>
            </a:endParaRPr>
          </a:p>
          <a:p>
            <a:pPr marL="152400" indent="0">
              <a:buNone/>
            </a:pPr>
            <a:endParaRPr lang="lv-LV" dirty="0"/>
          </a:p>
        </p:txBody>
      </p:sp>
    </p:spTree>
  </p:cSld>
  <p:clrMapOvr>
    <a:masterClrMapping/>
  </p:clrMapOvr>
</p:sld>
</file>

<file path=ppt/theme/theme1.xml><?xml version="1.0" encoding="utf-8"?>
<a:theme xmlns:a="http://schemas.openxmlformats.org/drawingml/2006/main" name="Elegant Education Pack for Students by Slidesgo">
  <a:themeElements>
    <a:clrScheme name="Simple Light">
      <a:dk1>
        <a:srgbClr val="FFFFFF"/>
      </a:dk1>
      <a:lt1>
        <a:srgbClr val="EDECDF"/>
      </a:lt1>
      <a:dk2>
        <a:srgbClr val="C8A591"/>
      </a:dk2>
      <a:lt2>
        <a:srgbClr val="FFFFFF"/>
      </a:lt2>
      <a:accent1>
        <a:srgbClr val="A0A299"/>
      </a:accent1>
      <a:accent2>
        <a:srgbClr val="40474B"/>
      </a:accent2>
      <a:accent3>
        <a:srgbClr val="C8A591"/>
      </a:accent3>
      <a:accent4>
        <a:srgbClr val="EDECDF"/>
      </a:accent4>
      <a:accent5>
        <a:srgbClr val="A0A299"/>
      </a:accent5>
      <a:accent6>
        <a:srgbClr val="FFFFFF"/>
      </a:accent6>
      <a:hlink>
        <a:srgbClr val="40474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Elegant Education Pack for Students by Slidesgo</Template>
  <TotalTime>257</TotalTime>
  <Words>815</Words>
  <Application>Microsoft Office PowerPoint</Application>
  <PresentationFormat>Slaidrāde ekrānā (4:3)</PresentationFormat>
  <Paragraphs>94</Paragraphs>
  <Slides>20</Slides>
  <Notes>3</Notes>
  <HiddenSlides>0</HiddenSlides>
  <MMClips>6</MMClips>
  <ScaleCrop>false</ScaleCrop>
  <HeadingPairs>
    <vt:vector size="6" baseType="variant">
      <vt:variant>
        <vt:lpstr>Lietotie fonti</vt:lpstr>
      </vt:variant>
      <vt:variant>
        <vt:i4>11</vt:i4>
      </vt:variant>
      <vt:variant>
        <vt:lpstr>Dizains</vt:lpstr>
      </vt:variant>
      <vt:variant>
        <vt:i4>2</vt:i4>
      </vt:variant>
      <vt:variant>
        <vt:lpstr>Slaidu virsraksti</vt:lpstr>
      </vt:variant>
      <vt:variant>
        <vt:i4>20</vt:i4>
      </vt:variant>
    </vt:vector>
  </HeadingPairs>
  <TitlesOfParts>
    <vt:vector size="33" baseType="lpstr">
      <vt:lpstr>Anaheim</vt:lpstr>
      <vt:lpstr>Arial</vt:lpstr>
      <vt:lpstr>Calibri</vt:lpstr>
      <vt:lpstr>Hammersmith One</vt:lpstr>
      <vt:lpstr>Manjari</vt:lpstr>
      <vt:lpstr>Nunito</vt:lpstr>
      <vt:lpstr>Oxygen</vt:lpstr>
      <vt:lpstr>Proxima Nova</vt:lpstr>
      <vt:lpstr>Proxima Nova Semibold</vt:lpstr>
      <vt:lpstr>Roboto Condensed Light</vt:lpstr>
      <vt:lpstr>Ubuntu</vt:lpstr>
      <vt:lpstr>Elegant Education Pack for Students by Slidesgo</vt:lpstr>
      <vt:lpstr>Slidesgo Final Pages</vt:lpstr>
      <vt:lpstr>Meistarklase: ” Kustību māksla un fiziskās aktivitātes telpās.”</vt:lpstr>
      <vt:lpstr>PowerPoint prezentācija</vt:lpstr>
      <vt:lpstr>PowerPoint prezentācija</vt:lpstr>
      <vt:lpstr>Pozitīvais ko sniedz aerobika: </vt:lpstr>
      <vt:lpstr>Sasniedzamais rezultāts </vt:lpstr>
      <vt:lpstr>Pamatsoļi</vt:lpstr>
      <vt:lpstr>PowerPoint prezentācija</vt:lpstr>
      <vt:lpstr>PowerPoint prezentācija</vt:lpstr>
      <vt:lpstr>PowerPoint prezentācija</vt:lpstr>
      <vt:lpstr>12 klases skolnieces</vt:lpstr>
      <vt:lpstr>Formatīvā vertēšana</vt:lpstr>
      <vt:lpstr>PowerPoint prezentācija</vt:lpstr>
      <vt:lpstr>Aerobikas festivāla vērtēšanas kritēriji</vt:lpstr>
      <vt:lpstr>12 . klases video</vt:lpstr>
      <vt:lpstr>1. Vietas ieguvējas</vt:lpstr>
      <vt:lpstr>Pasākuma noslēgumā</vt:lpstr>
      <vt:lpstr>Summatīvais vērtējums</vt:lpstr>
      <vt:lpstr>PowerPoint prezentācija</vt:lpstr>
      <vt:lpstr>Ja tu domā, ka nevari, tu nevarēsi, un, ja tu domā, ka tu vari, tu varēsi. Tavs ķermenis seko prātam. /Kellija Velsa/</vt:lpstr>
      <vt:lpstr>Paldies par uzmanību!</vt:lpstr>
    </vt:vector>
  </TitlesOfParts>
  <Company>Grizli777</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Meistraklase: ” Kustību māksla un fiziskās aktivitātes telpās.”</dc:title>
  <dc:creator>Liva Kraukle</dc:creator>
  <cp:lastModifiedBy>MVG</cp:lastModifiedBy>
  <cp:revision>41</cp:revision>
  <dcterms:created xsi:type="dcterms:W3CDTF">2022-04-11T18:04:10Z</dcterms:created>
  <dcterms:modified xsi:type="dcterms:W3CDTF">2022-04-28T12:02:37Z</dcterms:modified>
</cp:coreProperties>
</file>