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8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85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6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5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4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51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9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2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212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97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5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2CF7-0ED4-45AB-BF7B-16F1ACD1A663}" type="datetimeFigureOut">
              <a:rPr lang="lv-LV" smtClean="0"/>
              <a:t>26.04.2022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C1E7B57-1E90-43A5-B1C1-B655D357E646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0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DB4F8F-739D-4C0B-B8B2-D46D0B981DAB}"/>
              </a:ext>
            </a:extLst>
          </p:cNvPr>
          <p:cNvSpPr txBox="1"/>
          <p:nvPr/>
        </p:nvSpPr>
        <p:spPr>
          <a:xfrm>
            <a:off x="7068312" y="0"/>
            <a:ext cx="4992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lv-LV" sz="2800" dirty="0"/>
          </a:p>
          <a:p>
            <a:r>
              <a:rPr lang="lv-LV" sz="2800" dirty="0"/>
              <a:t>Kalsnavas pamatskolas skolotājas</a:t>
            </a:r>
          </a:p>
          <a:p>
            <a:r>
              <a:rPr lang="lv-LV" sz="2800" b="1" dirty="0"/>
              <a:t>Sarmītes Kukāres-Vorslovas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E25B4-DFF2-4855-B4EA-3ADAFF2213BD}"/>
              </a:ext>
            </a:extLst>
          </p:cNvPr>
          <p:cNvSpPr txBox="1"/>
          <p:nvPr/>
        </p:nvSpPr>
        <p:spPr>
          <a:xfrm>
            <a:off x="2359152" y="1728216"/>
            <a:ext cx="769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Metodiskais materiāls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C29CB-9389-47DB-A78B-BF489FCC79A6}"/>
              </a:ext>
            </a:extLst>
          </p:cNvPr>
          <p:cNvSpPr txBox="1"/>
          <p:nvPr/>
        </p:nvSpPr>
        <p:spPr>
          <a:xfrm>
            <a:off x="667512" y="2596896"/>
            <a:ext cx="11146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/>
              <a:t>Atgriezeniskās saites sniegšana latviešu valodas un angļu valodas stundās, izmantojot snieguma līmeņa aprakstus un pašvērtējuma kartes</a:t>
            </a:r>
          </a:p>
        </p:txBody>
      </p:sp>
      <p:pic>
        <p:nvPicPr>
          <p:cNvPr id="1026" name="Picture 2" descr="Kalsnavas pamatskola – Kalsnavas pamatskola">
            <a:extLst>
              <a:ext uri="{FF2B5EF4-FFF2-40B4-BE49-F238E27FC236}">
                <a16:creationId xmlns:a16="http://schemas.microsoft.com/office/drawing/2014/main" id="{F9CB1B1F-17DD-4036-89FF-A552CA3F2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6" y="575691"/>
            <a:ext cx="27051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E76606-AE1C-49F0-A13E-0CF75A4ED049}"/>
              </a:ext>
            </a:extLst>
          </p:cNvPr>
          <p:cNvSpPr txBox="1"/>
          <p:nvPr/>
        </p:nvSpPr>
        <p:spPr>
          <a:xfrm>
            <a:off x="4507992" y="5742432"/>
            <a:ext cx="376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Aprīlis</a:t>
            </a:r>
          </a:p>
          <a:p>
            <a:pPr algn="ctr"/>
            <a:r>
              <a:rPr lang="lv-LV" sz="20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7699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F204E-A70A-4A43-ACF7-A5222C759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2" y="188771"/>
            <a:ext cx="7998780" cy="5863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336D29-5DC5-4DC4-A872-BF434811998B}"/>
              </a:ext>
            </a:extLst>
          </p:cNvPr>
          <p:cNvSpPr txBox="1"/>
          <p:nvPr/>
        </p:nvSpPr>
        <p:spPr>
          <a:xfrm>
            <a:off x="9161755" y="2289638"/>
            <a:ext cx="2388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/>
              <a:t>Piebilde un tiešā runa.</a:t>
            </a:r>
          </a:p>
        </p:txBody>
      </p:sp>
    </p:spTree>
    <p:extLst>
      <p:ext uri="{BB962C8B-B14F-4D97-AF65-F5344CB8AC3E}">
        <p14:creationId xmlns:p14="http://schemas.microsoft.com/office/powerpoint/2010/main" val="107303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A923A-4627-45CB-BDEC-AC1056CFD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5" y="1288475"/>
            <a:ext cx="5528507" cy="4281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BFADE-770C-4586-8DAD-BCE869897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33" y="338328"/>
            <a:ext cx="5100194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8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FC543-DE13-45CA-946F-D93AADEF1DA5}"/>
              </a:ext>
            </a:extLst>
          </p:cNvPr>
          <p:cNvSpPr txBox="1"/>
          <p:nvPr/>
        </p:nvSpPr>
        <p:spPr>
          <a:xfrm>
            <a:off x="1325880" y="1188720"/>
            <a:ext cx="1003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/>
              <a:t>Ja es daru, tad es varu! </a:t>
            </a:r>
          </a:p>
        </p:txBody>
      </p:sp>
    </p:spTree>
    <p:extLst>
      <p:ext uri="{BB962C8B-B14F-4D97-AF65-F5344CB8AC3E}">
        <p14:creationId xmlns:p14="http://schemas.microsoft.com/office/powerpoint/2010/main" val="56759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B08BA-63B0-4324-87E9-9236547BA773}"/>
              </a:ext>
            </a:extLst>
          </p:cNvPr>
          <p:cNvSpPr txBox="1"/>
          <p:nvPr/>
        </p:nvSpPr>
        <p:spPr>
          <a:xfrm>
            <a:off x="170156" y="198703"/>
            <a:ext cx="11851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accent4">
                    <a:lumMod val="50000"/>
                  </a:schemeClr>
                </a:solidFill>
              </a:rPr>
              <a:t>Pašvērtējuma kartes un </a:t>
            </a:r>
          </a:p>
          <a:p>
            <a:pPr algn="ctr"/>
            <a:r>
              <a:rPr lang="lv-LV" sz="3600" b="1" dirty="0">
                <a:solidFill>
                  <a:schemeClr val="accent4">
                    <a:lumMod val="50000"/>
                  </a:schemeClr>
                </a:solidFill>
              </a:rPr>
              <a:t>snieguma līmeņa apraksti(SLA)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385EDC-F247-4319-A35D-719FCCA854AF}"/>
              </a:ext>
            </a:extLst>
          </p:cNvPr>
          <p:cNvCxnSpPr/>
          <p:nvPr/>
        </p:nvCxnSpPr>
        <p:spPr>
          <a:xfrm flipH="1">
            <a:off x="1865376" y="1316736"/>
            <a:ext cx="1051560" cy="174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6C4D33D-A231-41DC-AA96-2C35D70FE2B6}"/>
              </a:ext>
            </a:extLst>
          </p:cNvPr>
          <p:cNvSpPr txBox="1"/>
          <p:nvPr/>
        </p:nvSpPr>
        <p:spPr>
          <a:xfrm>
            <a:off x="530352" y="3321272"/>
            <a:ext cx="2459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Radošā darba, projekta darba, mācību vielas apguves sākumā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1859A-AB53-46A9-9106-2B1717471F75}"/>
              </a:ext>
            </a:extLst>
          </p:cNvPr>
          <p:cNvSpPr txBox="1"/>
          <p:nvPr/>
        </p:nvSpPr>
        <p:spPr>
          <a:xfrm>
            <a:off x="4370832" y="2688996"/>
            <a:ext cx="3044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Radošā darba, projekta darba, mācību vielas apguves noslēgumā.</a:t>
            </a:r>
          </a:p>
          <a:p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2D8F3-441D-4862-968D-690BB5D6788E}"/>
              </a:ext>
            </a:extLst>
          </p:cNvPr>
          <p:cNvSpPr txBox="1"/>
          <p:nvPr/>
        </p:nvSpPr>
        <p:spPr>
          <a:xfrm>
            <a:off x="8817864" y="3598271"/>
            <a:ext cx="284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Visa mācību procesa laikā procesa laikā.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42AC1C-646D-4AF6-BD84-42171CB9C957}"/>
              </a:ext>
            </a:extLst>
          </p:cNvPr>
          <p:cNvCxnSpPr/>
          <p:nvPr/>
        </p:nvCxnSpPr>
        <p:spPr>
          <a:xfrm>
            <a:off x="5779008" y="1399032"/>
            <a:ext cx="0" cy="1216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52A70E-CD7C-45FA-A7D0-1847C83F1BAC}"/>
              </a:ext>
            </a:extLst>
          </p:cNvPr>
          <p:cNvCxnSpPr/>
          <p:nvPr/>
        </p:nvCxnSpPr>
        <p:spPr>
          <a:xfrm>
            <a:off x="8659368" y="1316736"/>
            <a:ext cx="1325880" cy="2004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7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5E3D9-2619-483A-AEDC-72A4F05193B7}"/>
              </a:ext>
            </a:extLst>
          </p:cNvPr>
          <p:cNvSpPr txBox="1"/>
          <p:nvPr/>
        </p:nvSpPr>
        <p:spPr>
          <a:xfrm>
            <a:off x="2093976" y="630936"/>
            <a:ext cx="863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b="1" dirty="0">
                <a:solidFill>
                  <a:schemeClr val="accent4">
                    <a:lumMod val="50000"/>
                  </a:schemeClr>
                </a:solidFill>
              </a:rPr>
              <a:t>Pašvērtējuma kartes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F9110-95B4-45A2-B0D5-25654D1DA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2" y="1280550"/>
            <a:ext cx="4902774" cy="3538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EE69F0-D208-4926-9F41-FE23B4680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19" y="1639923"/>
            <a:ext cx="5444678" cy="45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7FC6E-9C5B-4D8D-B861-2696288F5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3" y="201168"/>
            <a:ext cx="6179596" cy="4418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DBB53-6AAC-4E16-90CF-3941FCCF8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83" y="2671362"/>
            <a:ext cx="5637051" cy="41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3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2980B-30F7-442E-8E40-289FE7692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99" y="521208"/>
            <a:ext cx="9038801" cy="494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3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0F05A4-B6E4-4FCF-A08B-B1641DAF5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0" y="299191"/>
            <a:ext cx="7950228" cy="5793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1B43E-32D4-44E2-82F8-5485F038F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17" y="299190"/>
            <a:ext cx="4309087" cy="57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3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53DDC9-55BC-4405-A18F-DD13EE550F65}"/>
              </a:ext>
            </a:extLst>
          </p:cNvPr>
          <p:cNvSpPr txBox="1"/>
          <p:nvPr/>
        </p:nvSpPr>
        <p:spPr>
          <a:xfrm>
            <a:off x="1757779" y="319596"/>
            <a:ext cx="920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accent4">
                    <a:lumMod val="50000"/>
                  </a:schemeClr>
                </a:solidFill>
              </a:rPr>
              <a:t>Snieguma līmeņa apraksti</a:t>
            </a:r>
            <a:endParaRPr lang="lv-LV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45AA1-AFB7-4A4A-856B-BA842AC36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62" y="965927"/>
            <a:ext cx="4766331" cy="5284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1946BD-3475-46EE-B03A-6CC09420DB56}"/>
              </a:ext>
            </a:extLst>
          </p:cNvPr>
          <p:cNvSpPr txBox="1"/>
          <p:nvPr/>
        </p:nvSpPr>
        <p:spPr>
          <a:xfrm>
            <a:off x="7628876" y="1873188"/>
            <a:ext cx="363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Attēlu vārdnīca 3.klase</a:t>
            </a:r>
          </a:p>
        </p:txBody>
      </p:sp>
    </p:spTree>
    <p:extLst>
      <p:ext uri="{BB962C8B-B14F-4D97-AF65-F5344CB8AC3E}">
        <p14:creationId xmlns:p14="http://schemas.microsoft.com/office/powerpoint/2010/main" val="388682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64600-8AB2-4540-8AD9-E834B1FB2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0"/>
            <a:ext cx="10913616" cy="60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9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836924-CD63-4327-89F5-FCC2308B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7" y="1396814"/>
            <a:ext cx="9960745" cy="4694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859B8-B21F-4BA9-A480-9AC219C08113}"/>
              </a:ext>
            </a:extLst>
          </p:cNvPr>
          <p:cNvSpPr txBox="1"/>
          <p:nvPr/>
        </p:nvSpPr>
        <p:spPr>
          <a:xfrm>
            <a:off x="1562470" y="319596"/>
            <a:ext cx="9365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accent4">
                    <a:lumMod val="50000"/>
                  </a:schemeClr>
                </a:solidFill>
              </a:rPr>
              <a:t>SLA – atgriezeniskā saite par mācību stundas sasniedzamo rezultātu</a:t>
            </a:r>
          </a:p>
        </p:txBody>
      </p:sp>
    </p:spTree>
    <p:extLst>
      <p:ext uri="{BB962C8B-B14F-4D97-AF65-F5344CB8AC3E}">
        <p14:creationId xmlns:p14="http://schemas.microsoft.com/office/powerpoint/2010/main" val="329640118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</TotalTime>
  <Words>95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Emīls Vorslovs</dc:creator>
  <cp:lastModifiedBy>Emīls Vorslovs</cp:lastModifiedBy>
  <cp:revision>20</cp:revision>
  <dcterms:created xsi:type="dcterms:W3CDTF">2022-04-25T15:59:24Z</dcterms:created>
  <dcterms:modified xsi:type="dcterms:W3CDTF">2022-04-26T15:30:28Z</dcterms:modified>
</cp:coreProperties>
</file>