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4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6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5552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2059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4244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679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5980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74272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6996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45613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0052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831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920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7781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7268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10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348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128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867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D09B73-3854-4DDF-A34D-4B02FC76231C}" type="datetimeFigureOut">
              <a:rPr lang="lv-LV" smtClean="0"/>
              <a:t>07.06.2021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F1ECB34-5F22-4B20-A0C4-CD2FA261F0E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3989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	Skolotāju sadarbības modeļi, īstenojot kompetenču pieeju vēsturē un sociālajās zinībās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endParaRPr lang="lv-LV" dirty="0"/>
          </a:p>
          <a:p>
            <a:pPr algn="r"/>
            <a:endParaRPr lang="lv-LV" dirty="0"/>
          </a:p>
          <a:p>
            <a:pPr algn="r"/>
            <a:r>
              <a:rPr lang="lv-LV" sz="2800" dirty="0"/>
              <a:t>M. Kazakeviča, E. </a:t>
            </a:r>
            <a:r>
              <a:rPr lang="lv-LV" sz="2800" dirty="0" err="1"/>
              <a:t>Beļauniece</a:t>
            </a:r>
            <a:r>
              <a:rPr lang="lv-LV" sz="2800" dirty="0"/>
              <a:t> – MVĢ</a:t>
            </a:r>
          </a:p>
        </p:txBody>
      </p:sp>
    </p:spTree>
    <p:extLst>
      <p:ext uri="{BB962C8B-B14F-4D97-AF65-F5344CB8AC3E}">
        <p14:creationId xmlns:p14="http://schemas.microsoft.com/office/powerpoint/2010/main" val="1981692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6000" dirty="0"/>
              <a:t>Izaicinājumi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50778" y="2667000"/>
            <a:ext cx="4161331" cy="3124200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Skola 2030</a:t>
            </a:r>
          </a:p>
          <a:p>
            <a:r>
              <a:rPr lang="lv-LV" sz="2800" dirty="0"/>
              <a:t>Jauns mācību priekšmets – vēsture un sociālās zinības</a:t>
            </a:r>
          </a:p>
          <a:p>
            <a:r>
              <a:rPr lang="lv-LV" sz="2800" dirty="0"/>
              <a:t>Mācību materiālu trūkums</a:t>
            </a:r>
          </a:p>
          <a:p>
            <a:r>
              <a:rPr lang="lv-LV" sz="2800" dirty="0"/>
              <a:t>Priekšmeta sasniedzamais rezultāts???</a:t>
            </a:r>
          </a:p>
          <a:p>
            <a:r>
              <a:rPr lang="lv-LV" sz="2800" dirty="0"/>
              <a:t>Spēja sadarboties</a:t>
            </a:r>
          </a:p>
        </p:txBody>
      </p:sp>
    </p:spTree>
    <p:extLst>
      <p:ext uri="{BB962C8B-B14F-4D97-AF65-F5344CB8AC3E}">
        <p14:creationId xmlns:p14="http://schemas.microsoft.com/office/powerpoint/2010/main" val="497653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034725"/>
          </a:xfrm>
        </p:spPr>
        <p:txBody>
          <a:bodyPr>
            <a:normAutofit/>
          </a:bodyPr>
          <a:lstStyle/>
          <a:p>
            <a:r>
              <a:rPr lang="lv-LV" sz="5400" dirty="0"/>
              <a:t>Risinājumi: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746975"/>
            <a:ext cx="4895055" cy="5044226"/>
          </a:xfrm>
        </p:spPr>
        <p:txBody>
          <a:bodyPr/>
          <a:lstStyle/>
          <a:p>
            <a:r>
              <a:rPr lang="lv-LV" sz="2800" dirty="0"/>
              <a:t>Var strādāt kopā… </a:t>
            </a:r>
          </a:p>
          <a:p>
            <a:pPr marL="457200" lvl="1" indent="0">
              <a:buNone/>
            </a:pPr>
            <a:r>
              <a:rPr lang="lv-LV" sz="2800" dirty="0"/>
              <a:t>1 priekšmets – 3 skolotāji</a:t>
            </a:r>
          </a:p>
          <a:p>
            <a:r>
              <a:rPr lang="lv-LV" sz="2800" dirty="0" err="1"/>
              <a:t>Atpakaļvērstā</a:t>
            </a:r>
            <a:r>
              <a:rPr lang="lv-LV" sz="2800" dirty="0"/>
              <a:t> plānošana</a:t>
            </a:r>
          </a:p>
          <a:p>
            <a:r>
              <a:rPr lang="lv-LV" sz="2800" dirty="0"/>
              <a:t>Kopīgs darbs</a:t>
            </a:r>
          </a:p>
          <a:p>
            <a:endParaRPr lang="lv-LV" sz="2800" dirty="0"/>
          </a:p>
          <a:p>
            <a:pPr marL="0" indent="0">
              <a:buNone/>
            </a:pPr>
            <a:endParaRPr lang="lv-LV" sz="2800" dirty="0"/>
          </a:p>
          <a:p>
            <a:pPr marL="457200" lvl="1" indent="0">
              <a:buNone/>
            </a:pP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27222" y="534473"/>
            <a:ext cx="5181600" cy="56489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400" dirty="0"/>
              <a:t>Kopīga plānošana</a:t>
            </a:r>
          </a:p>
          <a:p>
            <a:pPr marL="0" indent="0" algn="ctr">
              <a:buNone/>
            </a:pPr>
            <a:endParaRPr lang="lv-LV" sz="2400" dirty="0"/>
          </a:p>
          <a:p>
            <a:pPr marL="0" indent="0" algn="ctr">
              <a:buNone/>
            </a:pPr>
            <a:endParaRPr lang="lv-LV" sz="2400" dirty="0"/>
          </a:p>
          <a:p>
            <a:pPr marL="0" indent="0" algn="ctr">
              <a:buNone/>
            </a:pPr>
            <a:r>
              <a:rPr lang="lv-LV" sz="2400" dirty="0"/>
              <a:t>Darbība</a:t>
            </a:r>
          </a:p>
          <a:p>
            <a:pPr marL="0" indent="0" algn="ctr">
              <a:buNone/>
            </a:pPr>
            <a:endParaRPr lang="lv-LV" sz="2400" dirty="0"/>
          </a:p>
          <a:p>
            <a:pPr marL="0" indent="0" algn="ctr">
              <a:buNone/>
            </a:pPr>
            <a:endParaRPr lang="lv-LV" sz="2400" dirty="0"/>
          </a:p>
          <a:p>
            <a:pPr marL="0" indent="0" algn="ctr">
              <a:buNone/>
            </a:pPr>
            <a:r>
              <a:rPr lang="lv-LV" sz="2400" dirty="0"/>
              <a:t>PD veidošana</a:t>
            </a:r>
          </a:p>
          <a:p>
            <a:pPr marL="0" indent="0" algn="ctr">
              <a:buNone/>
            </a:pPr>
            <a:endParaRPr lang="lv-LV" sz="2400" dirty="0"/>
          </a:p>
          <a:p>
            <a:pPr marL="0" indent="0" algn="ctr">
              <a:buNone/>
            </a:pPr>
            <a:endParaRPr lang="lv-LV" sz="2400" dirty="0"/>
          </a:p>
          <a:p>
            <a:pPr marL="0" indent="0" algn="ctr">
              <a:buNone/>
            </a:pPr>
            <a:r>
              <a:rPr lang="lv-LV" sz="2400" dirty="0"/>
              <a:t>Vērtēšana</a:t>
            </a:r>
          </a:p>
        </p:txBody>
      </p:sp>
      <p:sp>
        <p:nvSpPr>
          <p:cNvPr id="5" name="Down Arrow 4"/>
          <p:cNvSpPr/>
          <p:nvPr/>
        </p:nvSpPr>
        <p:spPr>
          <a:xfrm>
            <a:off x="9371575" y="1487285"/>
            <a:ext cx="772733" cy="824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6" name="Down Arrow 5"/>
          <p:cNvSpPr/>
          <p:nvPr/>
        </p:nvSpPr>
        <p:spPr>
          <a:xfrm>
            <a:off x="9380138" y="2921057"/>
            <a:ext cx="772733" cy="824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7" name="Down Arrow 6"/>
          <p:cNvSpPr/>
          <p:nvPr/>
        </p:nvSpPr>
        <p:spPr>
          <a:xfrm>
            <a:off x="9431655" y="4561293"/>
            <a:ext cx="772733" cy="8242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7001"/>
          <a:stretch/>
        </p:blipFill>
        <p:spPr>
          <a:xfrm>
            <a:off x="4159877" y="3016457"/>
            <a:ext cx="4641787" cy="391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74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08149"/>
          </a:xfrm>
        </p:spPr>
        <p:txBody>
          <a:bodyPr>
            <a:noAutofit/>
          </a:bodyPr>
          <a:lstStyle/>
          <a:p>
            <a:r>
              <a:rPr lang="lv-LV" sz="5400" dirty="0"/>
              <a:t>Ieguvumi: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1725769"/>
            <a:ext cx="4895055" cy="4065431"/>
          </a:xfrm>
        </p:spPr>
        <p:txBody>
          <a:bodyPr>
            <a:normAutofit/>
          </a:bodyPr>
          <a:lstStyle/>
          <a:p>
            <a:r>
              <a:rPr lang="lv-LV" sz="2800" dirty="0"/>
              <a:t>Miers vadībai</a:t>
            </a:r>
          </a:p>
          <a:p>
            <a:r>
              <a:rPr lang="lv-LV" sz="2800" dirty="0"/>
              <a:t>Radošums</a:t>
            </a:r>
          </a:p>
          <a:p>
            <a:r>
              <a:rPr lang="lv-LV" sz="2800" dirty="0"/>
              <a:t>Sadarbība</a:t>
            </a:r>
          </a:p>
          <a:p>
            <a:r>
              <a:rPr lang="lv-LV" sz="2800" dirty="0"/>
              <a:t>Varētu būt, ka bērniem patīk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27715"/>
          <a:stretch/>
        </p:blipFill>
        <p:spPr>
          <a:xfrm>
            <a:off x="6493667" y="2262226"/>
            <a:ext cx="5181600" cy="281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128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Citi kopprojekti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137893"/>
            <a:ext cx="5142991" cy="3653307"/>
          </a:xfrm>
        </p:spPr>
        <p:txBody>
          <a:bodyPr>
            <a:normAutofit/>
          </a:bodyPr>
          <a:lstStyle/>
          <a:p>
            <a:r>
              <a:rPr lang="lv-LV" sz="3200" dirty="0" err="1"/>
              <a:t>Padlet</a:t>
            </a:r>
            <a:r>
              <a:rPr lang="lv-LV" sz="3200" dirty="0"/>
              <a:t> –  7.kl. - ģerboņi</a:t>
            </a:r>
          </a:p>
          <a:p>
            <a:r>
              <a:rPr lang="lv-LV" sz="3200" dirty="0"/>
              <a:t>Biznesa pasakas – 8.kl.</a:t>
            </a:r>
          </a:p>
          <a:p>
            <a:r>
              <a:rPr lang="lv-LV" sz="3200" dirty="0"/>
              <a:t>Barikādes – 10.kl. </a:t>
            </a:r>
          </a:p>
          <a:p>
            <a:r>
              <a:rPr lang="lv-LV" sz="3200" dirty="0"/>
              <a:t>Teātra izrādes recenzija – 10.kl.</a:t>
            </a:r>
          </a:p>
          <a:p>
            <a:endParaRPr lang="lv-LV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15825" r="11061"/>
          <a:stretch/>
        </p:blipFill>
        <p:spPr>
          <a:xfrm>
            <a:off x="6565804" y="2137893"/>
            <a:ext cx="5427566" cy="330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73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90153"/>
            <a:ext cx="10018713" cy="708338"/>
          </a:xfrm>
        </p:spPr>
        <p:txBody>
          <a:bodyPr>
            <a:normAutofit/>
          </a:bodyPr>
          <a:lstStyle/>
          <a:p>
            <a:r>
              <a:rPr lang="lv-LV" dirty="0"/>
              <a:t>Citi kopprojekti – Barikādes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84311" y="1197735"/>
            <a:ext cx="4895055" cy="5660265"/>
          </a:xfrm>
        </p:spPr>
        <p:txBody>
          <a:bodyPr>
            <a:normAutofit/>
          </a:bodyPr>
          <a:lstStyle/>
          <a:p>
            <a:endParaRPr lang="lv-LV" sz="2800" dirty="0"/>
          </a:p>
          <a:p>
            <a:pPr marL="0" indent="0">
              <a:buNone/>
            </a:pPr>
            <a:r>
              <a:rPr lang="lv-LV" sz="2800" dirty="0"/>
              <a:t>Saīsinājums – SLA idejai</a:t>
            </a:r>
          </a:p>
          <a:p>
            <a:pPr marL="0" indent="0">
              <a:buNone/>
            </a:pPr>
            <a:r>
              <a:rPr lang="lv-LV" sz="2200" dirty="0"/>
              <a:t>Vērtēšanas kritēriji:</a:t>
            </a:r>
          </a:p>
          <a:p>
            <a:pPr marL="0" indent="0">
              <a:buNone/>
            </a:pPr>
            <a:r>
              <a:rPr lang="lv-LV" sz="2200" b="1" dirty="0" err="1"/>
              <a:t>Soc.zin</a:t>
            </a:r>
            <a:r>
              <a:rPr lang="lv-LV" sz="2200" b="1" dirty="0"/>
              <a:t>. un vēsture 10 p-</a:t>
            </a:r>
            <a:r>
              <a:rPr lang="lv-LV" sz="2200" b="1" dirty="0" err="1"/>
              <a:t>ti</a:t>
            </a:r>
            <a:endParaRPr lang="lv-LV" sz="2200" b="1" dirty="0"/>
          </a:p>
          <a:p>
            <a:r>
              <a:rPr lang="lv-LV" sz="2200" dirty="0"/>
              <a:t>•	3 – vēsturiskais notikumu  apskats</a:t>
            </a:r>
          </a:p>
          <a:p>
            <a:r>
              <a:rPr lang="lv-LV" sz="2200" dirty="0"/>
              <a:t>•	3 - vismaz 2 aculiecinieku atmiņu iesaistīšana </a:t>
            </a:r>
          </a:p>
          <a:p>
            <a:r>
              <a:rPr lang="lv-LV" sz="2200" dirty="0"/>
              <a:t>•	2 – notikuma izvērtējums (nozīme tajā laikā un mūsdienās)</a:t>
            </a:r>
          </a:p>
          <a:p>
            <a:r>
              <a:rPr lang="lv-LV" sz="2200" dirty="0"/>
              <a:t>•	1. – ievērota teksts struktūra (ievads, iztirzājums, nobeigums)</a:t>
            </a:r>
          </a:p>
          <a:p>
            <a:r>
              <a:rPr lang="lv-LV" sz="2200" dirty="0"/>
              <a:t>•	1 – satura loģisks izklāsts</a:t>
            </a:r>
          </a:p>
          <a:p>
            <a:endParaRPr lang="lv-LV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607967" y="2279560"/>
            <a:ext cx="4895056" cy="4353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600" b="1" dirty="0"/>
              <a:t>Latviešu valoda </a:t>
            </a:r>
            <a:r>
              <a:rPr lang="lv-LV" dirty="0"/>
              <a:t>10punkti </a:t>
            </a:r>
          </a:p>
          <a:p>
            <a:r>
              <a:rPr lang="lv-LV" dirty="0"/>
              <a:t>•	3 - ortogrāfija,</a:t>
            </a:r>
          </a:p>
          <a:p>
            <a:r>
              <a:rPr lang="lv-LV" dirty="0"/>
              <a:t>•	4 - interpunkcija,</a:t>
            </a:r>
          </a:p>
          <a:p>
            <a:r>
              <a:rPr lang="lv-LV" dirty="0"/>
              <a:t>•	3 - valodas stils</a:t>
            </a:r>
          </a:p>
          <a:p>
            <a:endParaRPr lang="lv-LV" dirty="0"/>
          </a:p>
          <a:p>
            <a:pPr marL="0" indent="0">
              <a:buNone/>
            </a:pPr>
            <a:r>
              <a:rPr lang="lv-LV" sz="2400" b="1" dirty="0"/>
              <a:t>Literatūra</a:t>
            </a:r>
            <a:r>
              <a:rPr lang="lv-LV" b="1" dirty="0"/>
              <a:t>  </a:t>
            </a:r>
            <a:r>
              <a:rPr lang="lv-LV" dirty="0"/>
              <a:t>10 punkti </a:t>
            </a:r>
          </a:p>
          <a:p>
            <a:r>
              <a:rPr lang="lv-LV" dirty="0"/>
              <a:t>•	5 - jēgpilns saturs, </a:t>
            </a:r>
          </a:p>
          <a:p>
            <a:r>
              <a:rPr lang="lv-LV" dirty="0"/>
              <a:t>•	1 - pāreja/saikne starp rindkopām, </a:t>
            </a:r>
          </a:p>
          <a:p>
            <a:r>
              <a:rPr lang="lv-LV" dirty="0"/>
              <a:t>•	2 - faktu, notikumu iesaiste, </a:t>
            </a:r>
          </a:p>
          <a:p>
            <a:r>
              <a:rPr lang="lv-LV" dirty="0"/>
              <a:t>•	2 - oriģinalitāte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65608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6000" dirty="0"/>
              <a:t>Paldies par uzmanību!!!</a:t>
            </a:r>
            <a:br>
              <a:rPr lang="lv-LV" dirty="0"/>
            </a:br>
            <a:r>
              <a:rPr lang="lv-LV" sz="4400" dirty="0"/>
              <a:t>Kontakti: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4000" dirty="0"/>
              <a:t>M. Kazakeviča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484310" y="3335337"/>
            <a:ext cx="5548667" cy="2455862"/>
          </a:xfrm>
        </p:spPr>
        <p:txBody>
          <a:bodyPr>
            <a:normAutofit/>
          </a:bodyPr>
          <a:lstStyle/>
          <a:p>
            <a:r>
              <a:rPr lang="en-US" sz="3200" dirty="0"/>
              <a:t>T: 29754890</a:t>
            </a:r>
          </a:p>
          <a:p>
            <a:r>
              <a:rPr lang="en-US" sz="3200" dirty="0"/>
              <a:t>marita_kazakevica@inbox.lv</a:t>
            </a:r>
            <a:endParaRPr lang="lv-LV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lv-LV" sz="4000" dirty="0"/>
              <a:t>E. </a:t>
            </a:r>
            <a:r>
              <a:rPr lang="lv-LV" sz="4000" dirty="0" err="1"/>
              <a:t>Beļauniece</a:t>
            </a:r>
            <a:endParaRPr lang="lv-LV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032977" y="3335337"/>
            <a:ext cx="4470046" cy="2455862"/>
          </a:xfrm>
        </p:spPr>
        <p:txBody>
          <a:bodyPr>
            <a:normAutofit/>
          </a:bodyPr>
          <a:lstStyle/>
          <a:p>
            <a:r>
              <a:rPr lang="lv-LV" sz="3200" dirty="0"/>
              <a:t>T: 29395962</a:t>
            </a:r>
          </a:p>
          <a:p>
            <a:r>
              <a:rPr lang="lv-LV" sz="3200" dirty="0"/>
              <a:t>emerita40@inbox.lv</a:t>
            </a:r>
          </a:p>
        </p:txBody>
      </p:sp>
    </p:spTree>
    <p:extLst>
      <p:ext uri="{BB962C8B-B14F-4D97-AF65-F5344CB8AC3E}">
        <p14:creationId xmlns:p14="http://schemas.microsoft.com/office/powerpoint/2010/main" val="258671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192</TotalTime>
  <Words>261</Words>
  <Application>Microsoft Office PowerPoint</Application>
  <PresentationFormat>Platekrāna</PresentationFormat>
  <Paragraphs>63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0" baseType="lpstr">
      <vt:lpstr>Arial</vt:lpstr>
      <vt:lpstr>Corbel</vt:lpstr>
      <vt:lpstr>Parallax</vt:lpstr>
      <vt:lpstr> Skolotāju sadarbības modeļi, īstenojot kompetenču pieeju vēsturē un sociālajās zinībās </vt:lpstr>
      <vt:lpstr>Izaicinājumi</vt:lpstr>
      <vt:lpstr>Risinājumi:</vt:lpstr>
      <vt:lpstr>Ieguvumi:</vt:lpstr>
      <vt:lpstr>Citi kopprojekti </vt:lpstr>
      <vt:lpstr>Citi kopprojekti – Barikādes </vt:lpstr>
      <vt:lpstr>Paldies par uzmanību!!! Kontakti: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• Skolotāju sadarbības modeļi, īstenojot kompetenču pieeju vēsturē un sociālajās zinībās</dc:title>
  <dc:creator>mvgraini</dc:creator>
  <cp:lastModifiedBy>MVG</cp:lastModifiedBy>
  <cp:revision>14</cp:revision>
  <dcterms:created xsi:type="dcterms:W3CDTF">2021-03-15T10:22:53Z</dcterms:created>
  <dcterms:modified xsi:type="dcterms:W3CDTF">2021-06-07T12:15:09Z</dcterms:modified>
</cp:coreProperties>
</file>