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6"/>
  </p:notesMasterIdLst>
  <p:sldIdLst>
    <p:sldId id="257" r:id="rId2"/>
    <p:sldId id="264" r:id="rId3"/>
    <p:sldId id="265" r:id="rId4"/>
    <p:sldId id="258" r:id="rId5"/>
    <p:sldId id="259" r:id="rId6"/>
    <p:sldId id="266" r:id="rId7"/>
    <p:sldId id="260" r:id="rId8"/>
    <p:sldId id="267" r:id="rId9"/>
    <p:sldId id="261" r:id="rId10"/>
    <p:sldId id="268" r:id="rId11"/>
    <p:sldId id="272" r:id="rId12"/>
    <p:sldId id="274" r:id="rId13"/>
    <p:sldId id="273" r:id="rId14"/>
    <p:sldId id="271" r:id="rId15"/>
    <p:sldId id="263" r:id="rId16"/>
    <p:sldId id="269" r:id="rId17"/>
    <p:sldId id="270" r:id="rId18"/>
    <p:sldId id="275" r:id="rId19"/>
    <p:sldId id="278" r:id="rId20"/>
    <p:sldId id="276" r:id="rId21"/>
    <p:sldId id="277" r:id="rId22"/>
    <p:sldId id="279" r:id="rId23"/>
    <p:sldId id="280" r:id="rId24"/>
    <p:sldId id="262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56" autoAdjust="0"/>
    <p:restoredTop sz="94660"/>
  </p:normalViewPr>
  <p:slideViewPr>
    <p:cSldViewPr>
      <p:cViewPr varScale="1">
        <p:scale>
          <a:sx n="70" d="100"/>
          <a:sy n="70" d="100"/>
        </p:scale>
        <p:origin x="139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722800-D63C-45E2-94C0-576D2D5E98A7}" type="datetimeFigureOut">
              <a:rPr lang="en-US" smtClean="0"/>
              <a:t>5/13/2018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24DDD8-D754-47ED-9B29-7A9C729F83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922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aida attēla vietturi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Piezīmju vietturi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9460" name="Slaida numura vietturis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2626DE43-AF16-4934-942C-14978D17B838}" type="slidenum">
              <a:rPr lang="lv-LV" smtClean="0"/>
              <a:pPr/>
              <a:t>1</a:t>
            </a:fld>
            <a:endParaRPr lang="lv-LV" smtClean="0"/>
          </a:p>
        </p:txBody>
      </p:sp>
    </p:spTree>
    <p:extLst>
      <p:ext uri="{BB962C8B-B14F-4D97-AF65-F5344CB8AC3E}">
        <p14:creationId xmlns:p14="http://schemas.microsoft.com/office/powerpoint/2010/main" val="1768637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752475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6152" y="1267485"/>
            <a:ext cx="7235981" cy="5133316"/>
          </a:xfrm>
        </p:spPr>
        <p:txBody>
          <a:bodyPr/>
          <a:lstStyle>
            <a:lvl1pPr>
              <a:defRPr sz="11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6151" y="201702"/>
            <a:ext cx="6189583" cy="949569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E037E-30B1-4C84-91F6-4BB2B97F7F32}" type="datetimeFigureOut">
              <a:rPr lang="en-US" smtClean="0"/>
              <a:t>5/13/2018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50469" y="236415"/>
            <a:ext cx="785301" cy="365125"/>
          </a:xfrm>
        </p:spPr>
        <p:txBody>
          <a:bodyPr/>
          <a:lstStyle>
            <a:lvl1pPr>
              <a:defRPr sz="1400"/>
            </a:lvl1pPr>
          </a:lstStyle>
          <a:p>
            <a:fld id="{66076937-4808-40AE-9421-B9A158AF32D1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7467600" y="209550"/>
            <a:ext cx="657226" cy="431800"/>
            <a:chOff x="7467600" y="209550"/>
            <a:chExt cx="657226" cy="431800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7467600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7677151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7881939" y="209550"/>
              <a:ext cx="242887" cy="431800"/>
            </a:xfrm>
            <a:custGeom>
              <a:avLst/>
              <a:gdLst/>
              <a:ahLst/>
              <a:cxnLst>
                <a:cxn ang="0">
                  <a:pos x="62" y="0"/>
                </a:cxn>
                <a:cxn ang="0">
                  <a:pos x="0" y="0"/>
                </a:cxn>
                <a:cxn ang="0">
                  <a:pos x="89" y="136"/>
                </a:cxn>
                <a:cxn ang="0">
                  <a:pos x="89" y="136"/>
                </a:cxn>
                <a:cxn ang="0">
                  <a:pos x="0" y="272"/>
                </a:cxn>
                <a:cxn ang="0">
                  <a:pos x="62" y="272"/>
                </a:cxn>
                <a:cxn ang="0">
                  <a:pos x="153" y="136"/>
                </a:cxn>
                <a:cxn ang="0">
                  <a:pos x="62" y="0"/>
                </a:cxn>
              </a:cxnLst>
              <a:rect l="0" t="0" r="r" b="b"/>
              <a:pathLst>
                <a:path w="153" h="272">
                  <a:moveTo>
                    <a:pt x="62" y="0"/>
                  </a:moveTo>
                  <a:lnTo>
                    <a:pt x="0" y="0"/>
                  </a:lnTo>
                  <a:lnTo>
                    <a:pt x="89" y="136"/>
                  </a:lnTo>
                  <a:lnTo>
                    <a:pt x="89" y="136"/>
                  </a:lnTo>
                  <a:lnTo>
                    <a:pt x="0" y="272"/>
                  </a:lnTo>
                  <a:lnTo>
                    <a:pt x="62" y="272"/>
                  </a:lnTo>
                  <a:lnTo>
                    <a:pt x="153" y="136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E037E-30B1-4C84-91F6-4BB2B97F7F32}" type="datetimeFigureOut">
              <a:rPr lang="en-US" smtClean="0"/>
              <a:t>5/13/2018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76937-4808-40AE-9421-B9A158AF32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E037E-30B1-4C84-91F6-4BB2B97F7F32}" type="datetimeFigureOut">
              <a:rPr lang="en-US" smtClean="0"/>
              <a:t>5/13/2018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76937-4808-40AE-9421-B9A158AF32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</p:spPr>
        <p:txBody>
          <a:bodyPr>
            <a:noAutofit/>
          </a:bodyPr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838200"/>
            <a:ext cx="7467600" cy="44196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E037E-30B1-4C84-91F6-4BB2B97F7F32}" type="datetimeFigureOut">
              <a:rPr lang="en-US" smtClean="0"/>
              <a:t>5/13/2018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076937-4808-40AE-9421-B9A158AF32D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199" y="4484080"/>
            <a:ext cx="7239001" cy="762000"/>
          </a:xfrm>
        </p:spPr>
        <p:txBody>
          <a:bodyPr bIns="0"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</p:spPr>
        <p:txBody>
          <a:bodyPr>
            <a:noAutofit/>
          </a:bodyPr>
          <a:lstStyle>
            <a:lvl1pPr algn="l">
              <a:defRPr sz="7200" baseline="0">
                <a:ln w="12700">
                  <a:solidFill>
                    <a:schemeClr val="tx2"/>
                  </a:solidFill>
                </a:ln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E037E-30B1-4C84-91F6-4BB2B97F7F32}" type="datetimeFigureOut">
              <a:rPr lang="en-US" smtClean="0"/>
              <a:t>5/13/2018</a:t>
            </a:fld>
            <a:endParaRPr lang="en-US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076937-4808-40AE-9421-B9A158AF32D1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E037E-30B1-4C84-91F6-4BB2B97F7F32}" type="datetimeFigureOut">
              <a:rPr lang="en-US" smtClean="0"/>
              <a:t>5/13/2018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76937-4808-40AE-9421-B9A158AF32D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16152" y="841248"/>
            <a:ext cx="3730752" cy="4389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102352" y="841248"/>
            <a:ext cx="3730752" cy="43891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841248"/>
            <a:ext cx="3733800" cy="533400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5400" y="841248"/>
            <a:ext cx="3735267" cy="533400"/>
          </a:xfrm>
        </p:spPr>
        <p:txBody>
          <a:bodyPr anchor="t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E037E-30B1-4C84-91F6-4BB2B97F7F32}" type="datetimeFigureOut">
              <a:rPr lang="en-US" smtClean="0"/>
              <a:t>5/13/2018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76937-4808-40AE-9421-B9A158AF32D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16152" y="1380744"/>
            <a:ext cx="3730752" cy="38404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5102352" y="1380743"/>
            <a:ext cx="3730752" cy="38404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E037E-30B1-4C84-91F6-4BB2B97F7F32}" type="datetimeFigureOut">
              <a:rPr lang="en-US" smtClean="0"/>
              <a:t>5/13/2018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76937-4808-40AE-9421-B9A158AF32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E037E-30B1-4C84-91F6-4BB2B97F7F32}" type="datetimeFigureOut">
              <a:rPr lang="en-US" smtClean="0"/>
              <a:t>5/13/2018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6076937-4808-40AE-9421-B9A158AF32D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395287"/>
            <a:ext cx="3008313" cy="1162050"/>
          </a:xfrm>
        </p:spPr>
        <p:txBody>
          <a:bodyPr anchor="b"/>
          <a:lstStyle>
            <a:lvl1pPr algn="l">
              <a:defRPr sz="2000" b="1">
                <a:ln>
                  <a:noFill/>
                </a:ln>
                <a:solidFill>
                  <a:srgbClr val="FF7605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1557337"/>
            <a:ext cx="3008313" cy="4386263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914400" y="381000"/>
            <a:ext cx="4800600" cy="594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4CE037E-30B1-4C84-91F6-4BB2B97F7F32}" type="datetimeFigureOut">
              <a:rPr lang="en-US" smtClean="0"/>
              <a:t>5/13/2018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66076937-4808-40AE-9421-B9A158AF32D1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624754"/>
            <a:ext cx="5486400" cy="404446"/>
          </a:xfrm>
        </p:spPr>
        <p:txBody>
          <a:bodyPr bIns="0" anchor="b"/>
          <a:lstStyle>
            <a:lvl1pPr algn="l">
              <a:defRPr sz="2000" b="1">
                <a:ln w="12700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23975" y="381000"/>
            <a:ext cx="5867400" cy="408146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5029200"/>
            <a:ext cx="4038600" cy="1371600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E037E-30B1-4C84-91F6-4BB2B97F7F32}" type="datetimeFigureOut">
              <a:rPr lang="en-US" smtClean="0"/>
              <a:t>5/13/2018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76937-4808-40AE-9421-B9A158AF32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52000">
                <a:schemeClr val="accent6">
                  <a:lumMod val="75000"/>
                </a:schemeClr>
              </a:gs>
              <a:gs pos="100000">
                <a:schemeClr val="accent6">
                  <a:lumMod val="50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28600" cy="6858000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accent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  <a:effectLst>
            <a:innerShdw blurRad="190500" dist="25400">
              <a:prstClr val="black">
                <a:alpha val="6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200" y="5257800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838200"/>
            <a:ext cx="7467600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59680" y="6553200"/>
            <a:ext cx="7162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5740400"/>
            <a:ext cx="381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66076937-4808-40AE-9421-B9A158AF32D1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reeform 5"/>
          <p:cNvSpPr>
            <a:spLocks/>
          </p:cNvSpPr>
          <p:nvPr/>
        </p:nvSpPr>
        <p:spPr bwMode="auto">
          <a:xfrm>
            <a:off x="8453438" y="5715000"/>
            <a:ext cx="242887" cy="431800"/>
          </a:xfrm>
          <a:custGeom>
            <a:avLst/>
            <a:gdLst/>
            <a:ahLst/>
            <a:cxnLst>
              <a:cxn ang="0">
                <a:pos x="62" y="0"/>
              </a:cxn>
              <a:cxn ang="0">
                <a:pos x="0" y="0"/>
              </a:cxn>
              <a:cxn ang="0">
                <a:pos x="89" y="136"/>
              </a:cxn>
              <a:cxn ang="0">
                <a:pos x="89" y="136"/>
              </a:cxn>
              <a:cxn ang="0">
                <a:pos x="0" y="272"/>
              </a:cxn>
              <a:cxn ang="0">
                <a:pos x="62" y="272"/>
              </a:cxn>
              <a:cxn ang="0">
                <a:pos x="153" y="136"/>
              </a:cxn>
              <a:cxn ang="0">
                <a:pos x="62" y="0"/>
              </a:cxn>
            </a:cxnLst>
            <a:rect l="0" t="0" r="r" b="b"/>
            <a:pathLst>
              <a:path w="153" h="272">
                <a:moveTo>
                  <a:pt x="62" y="0"/>
                </a:moveTo>
                <a:lnTo>
                  <a:pt x="0" y="0"/>
                </a:lnTo>
                <a:lnTo>
                  <a:pt x="89" y="136"/>
                </a:lnTo>
                <a:lnTo>
                  <a:pt x="89" y="136"/>
                </a:lnTo>
                <a:lnTo>
                  <a:pt x="0" y="272"/>
                </a:lnTo>
                <a:lnTo>
                  <a:pt x="62" y="272"/>
                </a:lnTo>
                <a:lnTo>
                  <a:pt x="153" y="136"/>
                </a:lnTo>
                <a:lnTo>
                  <a:pt x="62" y="0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-1198682" y="4821116"/>
            <a:ext cx="262596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84CE037E-30B1-4C84-91F6-4BB2B97F7F32}" type="datetimeFigureOut">
              <a:rPr lang="en-US" smtClean="0"/>
              <a:t>5/13/2018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  <p:txStyles>
    <p:titleStyle>
      <a:lvl1pPr algn="l" defTabSz="914400" rtl="0" eaLnBrk="1" latinLnBrk="0" hangingPunct="1">
        <a:spcBef>
          <a:spcPct val="0"/>
        </a:spcBef>
        <a:buNone/>
        <a:defRPr sz="7200" b="1" kern="1200">
          <a:ln w="12700">
            <a:solidFill>
              <a:schemeClr val="tx2"/>
            </a:solidFill>
          </a:ln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˃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Calibri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1"/>
        </a:buClr>
        <a:buFont typeface="Calibri" pitchFamily="34" charset="0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5145088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endParaRPr lang="lv-LV" dirty="0" smtClean="0"/>
          </a:p>
          <a:p>
            <a:pPr>
              <a:defRPr/>
            </a:pPr>
            <a:endParaRPr lang="lv-LV" dirty="0"/>
          </a:p>
          <a:p>
            <a:pPr>
              <a:defRPr/>
            </a:pPr>
            <a:endParaRPr lang="lv-LV" dirty="0" smtClean="0"/>
          </a:p>
          <a:p>
            <a:pPr>
              <a:defRPr/>
            </a:pPr>
            <a:endParaRPr lang="lv-LV" dirty="0"/>
          </a:p>
          <a:p>
            <a:pPr>
              <a:defRPr/>
            </a:pPr>
            <a:endParaRPr lang="lv-LV" dirty="0" smtClean="0"/>
          </a:p>
          <a:p>
            <a:pPr>
              <a:defRPr/>
            </a:pPr>
            <a:endParaRPr lang="lv-LV" dirty="0" smtClean="0"/>
          </a:p>
          <a:p>
            <a:pPr>
              <a:defRPr/>
            </a:pPr>
            <a:endParaRPr lang="lv-LV" dirty="0" smtClean="0"/>
          </a:p>
          <a:p>
            <a:pPr marL="0" indent="0">
              <a:buFont typeface="Arial" charset="0"/>
              <a:buNone/>
              <a:defRPr/>
            </a:pPr>
            <a:endParaRPr lang="lv-LV" b="1" dirty="0" smtClean="0"/>
          </a:p>
          <a:p>
            <a:pPr marL="0" indent="0">
              <a:buFont typeface="Arial" charset="0"/>
              <a:buNone/>
              <a:defRPr/>
            </a:pPr>
            <a:r>
              <a:rPr lang="lv-LV" b="1" dirty="0" smtClean="0">
                <a:solidFill>
                  <a:srgbClr val="002060"/>
                </a:solidFill>
              </a:rPr>
              <a:t>PROJECT ERASMUS+ </a:t>
            </a:r>
          </a:p>
          <a:p>
            <a:pPr marL="0" indent="0">
              <a:buFont typeface="Arial" charset="0"/>
              <a:buNone/>
              <a:defRPr/>
            </a:pPr>
            <a:r>
              <a:rPr lang="lv-LV" b="1" dirty="0" smtClean="0">
                <a:solidFill>
                  <a:srgbClr val="002060"/>
                </a:solidFill>
              </a:rPr>
              <a:t>MADONA STATE GYMNASIUM</a:t>
            </a:r>
          </a:p>
          <a:p>
            <a:pPr marL="0" indent="0">
              <a:buFont typeface="Arial" charset="0"/>
              <a:buNone/>
              <a:defRPr/>
            </a:pPr>
            <a:r>
              <a:rPr lang="lv-LV" b="1" dirty="0" smtClean="0">
                <a:solidFill>
                  <a:srgbClr val="002060"/>
                </a:solidFill>
              </a:rPr>
              <a:t>2016 - 2018</a:t>
            </a:r>
            <a:endParaRPr lang="lv-LV" b="1" dirty="0">
              <a:solidFill>
                <a:srgbClr val="002060"/>
              </a:solidFill>
            </a:endParaRPr>
          </a:p>
        </p:txBody>
      </p:sp>
      <p:pic>
        <p:nvPicPr>
          <p:cNvPr id="307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6198" y="228600"/>
            <a:ext cx="5219700" cy="41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972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239000" cy="1143000"/>
          </a:xfrm>
        </p:spPr>
        <p:txBody>
          <a:bodyPr anchor="t"/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lang="lv-LV" sz="4000" u="sng" dirty="0" err="1" smtClean="0">
                <a:ln>
                  <a:noFill/>
                </a:ln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rPr>
              <a:t>Noix</a:t>
            </a:r>
            <a:r>
              <a:rPr lang="lv-LV" sz="4000" u="sng" dirty="0" smtClean="0">
                <a:ln>
                  <a:noFill/>
                </a:ln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rPr>
              <a:t> </a:t>
            </a:r>
            <a:r>
              <a:rPr lang="lv-LV" sz="4000" u="sng" dirty="0" err="1">
                <a:ln>
                  <a:noFill/>
                </a:ln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rPr>
              <a:t>de</a:t>
            </a:r>
            <a:r>
              <a:rPr lang="lv-LV" sz="4000" u="sng" dirty="0">
                <a:ln>
                  <a:noFill/>
                </a:ln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rPr>
              <a:t> </a:t>
            </a:r>
            <a:r>
              <a:rPr lang="lv-LV" sz="4000" u="sng" dirty="0" err="1" smtClean="0">
                <a:ln>
                  <a:noFill/>
                </a:ln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rPr>
              <a:t>Coco</a:t>
            </a:r>
            <a:r>
              <a:rPr lang="lv-LV" sz="4000" dirty="0" smtClean="0">
                <a:ln>
                  <a:noFill/>
                </a:ln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rPr>
              <a:t> </a:t>
            </a:r>
            <a:r>
              <a:rPr lang="lv-LV" sz="4000" dirty="0" err="1" smtClean="0">
                <a:ln>
                  <a:noFill/>
                </a:ln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rPr>
              <a:t>products</a:t>
            </a:r>
            <a:endParaRPr lang="en-US" sz="4000" dirty="0">
              <a:ln>
                <a:noFill/>
              </a:ln>
              <a:solidFill>
                <a:srgbClr val="00206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8198" name="Picture 6" descr="Moment skrubis pieejams Maxima XX, Madona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31" y="3223327"/>
            <a:ext cx="36576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11:00 Ziemassvētku tirdziņa atklāšana Dominā, tiekamies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628" y="2291394"/>
            <a:ext cx="4575372" cy="457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Mūsu jaunais produkts - masāžas eļļas ar dažādiem efektiem - uzmundrinošās un garastāvokli uzlabojošās - vairāk paredzētas sportistiem, jo tām piemīt īpašība pēc fiziskas slodzes atslābināt muskuļus - nomierinošās un relaksējošās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57558"/>
            <a:ext cx="4775199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09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2776" y="0"/>
            <a:ext cx="8229600" cy="1412875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lang="lv-LV" sz="4000" dirty="0">
                <a:ln>
                  <a:noFill/>
                </a:ln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rPr>
              <a:t>Student </a:t>
            </a:r>
            <a:r>
              <a:rPr lang="lv-LV" sz="4000" dirty="0" err="1">
                <a:ln>
                  <a:noFill/>
                </a:ln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rPr>
              <a:t>company</a:t>
            </a:r>
            <a:r>
              <a:rPr lang="lv-LV" sz="4000" dirty="0">
                <a:ln>
                  <a:noFill/>
                </a:ln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rPr>
              <a:t> </a:t>
            </a:r>
            <a:br>
              <a:rPr lang="lv-LV" sz="4000" dirty="0">
                <a:ln>
                  <a:noFill/>
                </a:ln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rPr>
            </a:br>
            <a:r>
              <a:rPr lang="lv-LV" sz="4000" u="sng" dirty="0" err="1" smtClean="0">
                <a:ln>
                  <a:noFill/>
                </a:ln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rPr>
              <a:t>Shine&amp;Safe</a:t>
            </a:r>
            <a:endParaRPr lang="lv-LV" sz="4000" u="sng" dirty="0">
              <a:ln>
                <a:noFill/>
              </a:ln>
              <a:solidFill>
                <a:srgbClr val="00206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713" y="1524284"/>
            <a:ext cx="5637663" cy="4493300"/>
          </a:xfrm>
        </p:spPr>
      </p:pic>
      <p:sp>
        <p:nvSpPr>
          <p:cNvPr id="4" name="TextBox 3"/>
          <p:cNvSpPr txBox="1"/>
          <p:nvPr/>
        </p:nvSpPr>
        <p:spPr>
          <a:xfrm>
            <a:off x="609600" y="1504950"/>
            <a:ext cx="24384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lv-LV" sz="2000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Multifunctional</a:t>
            </a:r>
            <a:r>
              <a:rPr lang="lv-LV" sz="2000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</a:t>
            </a:r>
            <a:r>
              <a:rPr lang="lv-LV" sz="2000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backpack</a:t>
            </a:r>
            <a:r>
              <a:rPr lang="lv-LV" sz="2000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lv-LV" sz="2000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suitcase</a:t>
            </a:r>
            <a:r>
              <a:rPr lang="lv-LV" sz="2000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lv-LV" sz="2000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covers</a:t>
            </a:r>
            <a:r>
              <a:rPr lang="lv-LV" sz="2000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lv-LV" sz="2000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and</a:t>
            </a:r>
            <a:r>
              <a:rPr lang="lv-LV" sz="2000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sports </a:t>
            </a:r>
            <a:r>
              <a:rPr lang="lv-LV" sz="2000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bags</a:t>
            </a:r>
            <a:endParaRPr lang="lv-LV" sz="2000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endParaRPr lang="lv-LV" sz="2000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lv-LV" sz="2000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Water</a:t>
            </a:r>
            <a:r>
              <a:rPr lang="lv-LV" sz="2000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lv-LV" sz="2000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and</a:t>
            </a:r>
            <a:r>
              <a:rPr lang="lv-LV" sz="2000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lv-LV" sz="2000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dust</a:t>
            </a:r>
            <a:r>
              <a:rPr lang="lv-LV" sz="2000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lv-LV" sz="2000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resistant</a:t>
            </a:r>
            <a:r>
              <a:rPr lang="lv-LV" sz="2000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lv-LV" sz="2000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reflective</a:t>
            </a:r>
            <a:endParaRPr lang="lv-LV" sz="2000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lv-LV" sz="2000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lv-LV" sz="2000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1st </a:t>
            </a:r>
            <a:r>
              <a:rPr lang="lv-LV" sz="2000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place</a:t>
            </a:r>
            <a:r>
              <a:rPr lang="lv-LV" sz="2000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lv-LV" sz="2000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in</a:t>
            </a:r>
            <a:r>
              <a:rPr lang="lv-LV" sz="2000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lv-LV" sz="2000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International</a:t>
            </a:r>
            <a:r>
              <a:rPr lang="lv-LV" sz="2000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Student </a:t>
            </a:r>
            <a:r>
              <a:rPr lang="lv-LV" sz="2000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Company</a:t>
            </a:r>
            <a:r>
              <a:rPr lang="lv-LV" sz="2000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lv-LV" sz="2000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Trade</a:t>
            </a:r>
            <a:r>
              <a:rPr lang="lv-LV" sz="2000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lv-LV" sz="2000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Fair</a:t>
            </a:r>
            <a:endParaRPr lang="en-US" sz="2000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205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Lietotāja Junior Achievement Latvia attēls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781" y="-171573"/>
            <a:ext cx="5715000" cy="381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5" t="10215" r="6818" b="-1703"/>
          <a:stretch/>
        </p:blipFill>
        <p:spPr>
          <a:xfrm>
            <a:off x="3962400" y="3614023"/>
            <a:ext cx="5715000" cy="40948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" t="24444" r="-12" b="6666"/>
          <a:stretch/>
        </p:blipFill>
        <p:spPr>
          <a:xfrm>
            <a:off x="-162534" y="-2275"/>
            <a:ext cx="4572000" cy="4724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1972" y="3614023"/>
            <a:ext cx="4860410" cy="324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77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4875" y="304800"/>
            <a:ext cx="7239000" cy="59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lang="lv-LV" sz="4000" b="1" u="sng" dirty="0" err="1" smtClean="0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Shine&amp;Safe</a:t>
            </a:r>
            <a:r>
              <a:rPr lang="lv-LV" sz="4000" b="1" dirty="0" smtClean="0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lv-LV" sz="4000" b="1" dirty="0" err="1" smtClean="0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products</a:t>
            </a:r>
            <a:endParaRPr lang="en-US" sz="4000" b="1" dirty="0">
              <a:solidFill>
                <a:srgbClr val="00206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3314" name="Picture 2" descr="Lietotāja SMU &quot;Shine&amp;Safe&quot; attēls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1" r="30609" b="1773"/>
          <a:stretch/>
        </p:blipFill>
        <p:spPr bwMode="auto">
          <a:xfrm>
            <a:off x="228600" y="1047750"/>
            <a:ext cx="4295775" cy="392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Lietotāja Junior Achievement Latvia attēls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9"/>
          <a:stretch/>
        </p:blipFill>
        <p:spPr bwMode="auto">
          <a:xfrm>
            <a:off x="4333874" y="3086099"/>
            <a:ext cx="4810125" cy="3771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974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275"/>
            <a:ext cx="7239000" cy="1143000"/>
          </a:xfrm>
        </p:spPr>
        <p:txBody>
          <a:bodyPr anchor="t"/>
          <a:lstStyle/>
          <a:p>
            <a:pPr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lv-LV" sz="4000" dirty="0" err="1">
                <a:ln>
                  <a:noFill/>
                </a:ln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rPr>
              <a:t>Fairs</a:t>
            </a:r>
            <a:endParaRPr lang="en-US" sz="4000" dirty="0">
              <a:ln>
                <a:noFill/>
              </a:ln>
              <a:solidFill>
                <a:srgbClr val="00206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5" name="Content Placeholder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1" y="457200"/>
            <a:ext cx="4476750" cy="3313112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3175"/>
            <a:ext cx="3581400" cy="477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 descr="C:\Users\Arciks\Desktop\20171215_1140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675" y="2819400"/>
            <a:ext cx="53848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296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81000"/>
            <a:ext cx="7239000" cy="1143000"/>
          </a:xfrm>
        </p:spPr>
        <p:txBody>
          <a:bodyPr anchor="t">
            <a:norm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lang="lv-LV" sz="4000" dirty="0">
                <a:ln>
                  <a:noFill/>
                </a:ln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rPr>
              <a:t>INTERNATIONAL PROJECTS</a:t>
            </a:r>
            <a:endParaRPr lang="en-US" sz="4000" dirty="0">
              <a:ln>
                <a:noFill/>
              </a:ln>
              <a:solidFill>
                <a:srgbClr val="00206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flipH="1">
            <a:off x="8686800" y="4648200"/>
            <a:ext cx="1447800" cy="609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218" name="Picture 2" descr="http://miljons.jal.lv/Documents/2015_2016_mg/Majas%20lapai/ICEE_logo_RGB_14326246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093" y="1219200"/>
            <a:ext cx="3380187" cy="298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://miljons.jal.lv/Documents/2015_2016_mg/Majas%20lapai/icsf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2209800"/>
            <a:ext cx="46482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miljons.jal.lv/Documents2/jallapa/Greent-Logo-smal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56883"/>
            <a:ext cx="2686050" cy="189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miljons.jal.lv/Documents/2015_2016_mg/Majas%20lapai/garenai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800600"/>
            <a:ext cx="3843254" cy="1589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miljons.jal.lv/Documents/2015_2016_mg/Majas%20lapai/ewb-ja-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650" y="2376487"/>
            <a:ext cx="2219325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85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miljons.jal.lv/Documents/2015_2016_mg/Majas%20lapai/cbewb_pos_a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991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280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0"/>
            <a:ext cx="6096000" cy="405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36"/>
          <a:stretch/>
        </p:blipFill>
        <p:spPr bwMode="auto">
          <a:xfrm>
            <a:off x="2957445" y="3810000"/>
            <a:ext cx="6643756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177225"/>
            <a:ext cx="9067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3200" dirty="0" err="1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CBEwB</a:t>
            </a:r>
            <a:r>
              <a:rPr lang="lv-LV" sz="3200" dirty="0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– </a:t>
            </a:r>
            <a:r>
              <a:rPr lang="lv-LV" sz="3200" dirty="0" err="1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International</a:t>
            </a:r>
            <a:r>
              <a:rPr lang="lv-LV" sz="3200" dirty="0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Student </a:t>
            </a:r>
            <a:r>
              <a:rPr lang="lv-LV" sz="3200" dirty="0" err="1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company</a:t>
            </a:r>
            <a:r>
              <a:rPr lang="lv-LV" sz="3200" dirty="0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lv-LV" sz="3200" dirty="0" err="1" smtClean="0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project</a:t>
            </a:r>
            <a:endParaRPr lang="lv-LV" sz="32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63145" y="1164930"/>
            <a:ext cx="2895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400" dirty="0" smtClean="0"/>
              <a:t>4 student </a:t>
            </a:r>
            <a:r>
              <a:rPr lang="lv-LV" sz="2400" dirty="0" err="1" smtClean="0"/>
              <a:t>companies</a:t>
            </a:r>
            <a:endParaRPr lang="lv-LV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400" dirty="0" err="1" smtClean="0"/>
              <a:t>New</a:t>
            </a:r>
            <a:r>
              <a:rPr lang="lv-LV" sz="2400" dirty="0" smtClean="0"/>
              <a:t> </a:t>
            </a:r>
            <a:r>
              <a:rPr lang="lv-LV" sz="2400" dirty="0" err="1" smtClean="0"/>
              <a:t>experience</a:t>
            </a:r>
            <a:endParaRPr lang="lv-LV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5137790"/>
            <a:ext cx="281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400" dirty="0" err="1"/>
              <a:t>New</a:t>
            </a:r>
            <a:r>
              <a:rPr lang="lv-LV" sz="2400" dirty="0"/>
              <a:t> </a:t>
            </a:r>
            <a:r>
              <a:rPr lang="lv-LV" sz="2400" dirty="0" err="1"/>
              <a:t>friends</a:t>
            </a:r>
            <a:endParaRPr lang="lv-LV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400" dirty="0" err="1"/>
              <a:t>New</a:t>
            </a:r>
            <a:r>
              <a:rPr lang="lv-LV" sz="2400" dirty="0"/>
              <a:t> </a:t>
            </a:r>
            <a:r>
              <a:rPr lang="lv-LV" sz="2400" dirty="0" err="1" smtClean="0"/>
              <a:t>knowledge</a:t>
            </a:r>
            <a:r>
              <a:rPr lang="lv-LV" sz="2400" dirty="0" smtClean="0"/>
              <a:t> </a:t>
            </a:r>
            <a:r>
              <a:rPr lang="lv-LV" sz="2400" dirty="0" err="1" smtClean="0"/>
              <a:t>in</a:t>
            </a:r>
            <a:endParaRPr lang="lv-LV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400" dirty="0" err="1" smtClean="0"/>
              <a:t>business</a:t>
            </a:r>
            <a:endParaRPr lang="lv-LV" sz="2800" dirty="0"/>
          </a:p>
        </p:txBody>
      </p:sp>
    </p:spTree>
    <p:extLst>
      <p:ext uri="{BB962C8B-B14F-4D97-AF65-F5344CB8AC3E}">
        <p14:creationId xmlns:p14="http://schemas.microsoft.com/office/powerpoint/2010/main" val="208527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616517"/>
            <a:ext cx="6400800" cy="4260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-1"/>
            <a:ext cx="7515225" cy="4211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454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atura vietturis 4"/>
          <p:cNvSpPr>
            <a:spLocks noGrp="1"/>
          </p:cNvSpPr>
          <p:nvPr>
            <p:ph idx="1"/>
          </p:nvPr>
        </p:nvSpPr>
        <p:spPr>
          <a:xfrm>
            <a:off x="533400" y="457200"/>
            <a:ext cx="3429000" cy="60960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lv-LV" sz="3600" b="1" dirty="0" smtClean="0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STUDENT COMPANY</a:t>
            </a:r>
            <a:r>
              <a:rPr lang="lv-LV" sz="3600" b="1" dirty="0"/>
              <a:t> </a:t>
            </a:r>
            <a:endParaRPr lang="lv-LV" sz="3600" b="1" dirty="0" smtClean="0"/>
          </a:p>
          <a:p>
            <a:pPr marL="0" indent="0">
              <a:buNone/>
            </a:pPr>
            <a:r>
              <a:rPr lang="lv-LV" sz="5200" b="1" dirty="0" smtClean="0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‘</a:t>
            </a:r>
            <a:r>
              <a:rPr lang="lv-LV" sz="5200" b="1" dirty="0" err="1" smtClean="0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HandySac</a:t>
            </a:r>
            <a:r>
              <a:rPr lang="lv-LV" sz="5200" b="1" dirty="0" smtClean="0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’ </a:t>
            </a:r>
          </a:p>
          <a:p>
            <a:endParaRPr lang="lv-LV" sz="3400" dirty="0" smtClean="0">
              <a:solidFill>
                <a:srgbClr val="00206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r>
              <a:rPr lang="lv-LV" sz="3400" dirty="0" smtClean="0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Sports </a:t>
            </a:r>
            <a:r>
              <a:rPr lang="lv-LV" sz="3400" dirty="0" err="1" smtClean="0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bags</a:t>
            </a:r>
            <a:r>
              <a:rPr lang="lv-LV" sz="3400" dirty="0" smtClean="0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lv-LV" sz="3400" dirty="0" err="1" smtClean="0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with</a:t>
            </a:r>
            <a:r>
              <a:rPr lang="lv-LV" sz="3400" dirty="0" smtClean="0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lv-LV" sz="3400" dirty="0" err="1" smtClean="0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two</a:t>
            </a:r>
            <a:r>
              <a:rPr lang="lv-LV" sz="3400" dirty="0" smtClean="0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lv-LV" sz="3400" dirty="0" err="1" smtClean="0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pockets</a:t>
            </a:r>
            <a:endParaRPr lang="lv-LV" sz="3400" dirty="0" smtClean="0">
              <a:solidFill>
                <a:srgbClr val="00206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endParaRPr lang="lv-LV" sz="3400" dirty="0" smtClean="0">
              <a:solidFill>
                <a:srgbClr val="00206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r>
              <a:rPr lang="lv-LV" sz="3400" dirty="0" err="1" smtClean="0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Waterproof</a:t>
            </a:r>
            <a:r>
              <a:rPr lang="lv-LV" sz="3400" dirty="0" smtClean="0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, </a:t>
            </a:r>
            <a:r>
              <a:rPr lang="lv-LV" sz="3400" dirty="0" err="1" smtClean="0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with</a:t>
            </a:r>
            <a:r>
              <a:rPr lang="lv-LV" sz="3400" dirty="0" smtClean="0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lv-LV" sz="3400" dirty="0" err="1" smtClean="0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reflectors</a:t>
            </a:r>
            <a:r>
              <a:rPr lang="lv-LV" sz="3400" dirty="0" smtClean="0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lv-LV" sz="3400" dirty="0" err="1" smtClean="0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on</a:t>
            </a:r>
            <a:r>
              <a:rPr lang="lv-LV" sz="3400" dirty="0" smtClean="0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lv-LV" sz="3400" dirty="0" err="1" smtClean="0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ropes</a:t>
            </a:r>
            <a:r>
              <a:rPr lang="lv-LV" sz="3400" dirty="0" smtClean="0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</a:p>
          <a:p>
            <a:endParaRPr lang="lv-LV" sz="3400" dirty="0" smtClean="0">
              <a:solidFill>
                <a:srgbClr val="00206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r>
              <a:rPr lang="lv-LV" sz="3400" dirty="0" err="1" smtClean="0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Specially</a:t>
            </a:r>
            <a:r>
              <a:rPr lang="lv-LV" sz="3400" dirty="0" smtClean="0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lv-LV" sz="3400" dirty="0" err="1" smtClean="0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designed</a:t>
            </a:r>
            <a:r>
              <a:rPr lang="lv-LV" sz="3400" dirty="0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lv-LV" sz="3400" dirty="0" smtClean="0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– </a:t>
            </a:r>
            <a:r>
              <a:rPr lang="lv-LV" sz="3400" dirty="0" err="1" smtClean="0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express</a:t>
            </a:r>
            <a:r>
              <a:rPr lang="lv-LV" sz="3400" dirty="0" smtClean="0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lv-LV" sz="3400" dirty="0" err="1" smtClean="0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Latvian</a:t>
            </a:r>
            <a:r>
              <a:rPr lang="lv-LV" sz="3400" dirty="0" smtClean="0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lv-LV" sz="3400" dirty="0" err="1" smtClean="0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identity</a:t>
            </a:r>
            <a:r>
              <a:rPr lang="lv-LV" sz="3400" dirty="0" smtClean="0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, </a:t>
            </a:r>
            <a:r>
              <a:rPr lang="lv-LV" sz="3400" dirty="0" err="1" smtClean="0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two</a:t>
            </a:r>
            <a:r>
              <a:rPr lang="lv-LV" sz="3400" dirty="0" smtClean="0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- </a:t>
            </a:r>
            <a:r>
              <a:rPr lang="lv-LV" sz="3400" dirty="0" err="1" smtClean="0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colored</a:t>
            </a:r>
            <a:endParaRPr lang="lv-LV" sz="3400" dirty="0" smtClean="0">
              <a:solidFill>
                <a:srgbClr val="00206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endParaRPr lang="lv-LV" dirty="0" smtClean="0">
              <a:solidFill>
                <a:srgbClr val="00206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pPr marL="0" indent="0">
              <a:buNone/>
            </a:pPr>
            <a:endParaRPr lang="lv-LV" dirty="0" smtClean="0">
              <a:solidFill>
                <a:srgbClr val="00206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  <a:p>
            <a:endParaRPr lang="lv-LV" dirty="0" smtClean="0"/>
          </a:p>
          <a:p>
            <a:pPr marL="0" indent="0">
              <a:buNone/>
            </a:pPr>
            <a:r>
              <a:rPr lang="lv-LV" dirty="0"/>
              <a:t> </a:t>
            </a:r>
          </a:p>
        </p:txBody>
      </p:sp>
      <p:pic>
        <p:nvPicPr>
          <p:cNvPr id="7" name="Attēls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14846"/>
            <a:ext cx="4230133" cy="2819400"/>
          </a:xfrm>
          <a:prstGeom prst="rect">
            <a:avLst/>
          </a:prstGeom>
        </p:spPr>
      </p:pic>
      <p:pic>
        <p:nvPicPr>
          <p:cNvPr id="6" name="Picture 2" descr="C:\Users\admin\Desktop\28700776_1946046462375559_7425930116771973527_o.jpg"/>
          <p:cNvPicPr>
            <a:picLocks noChangeAspect="1" noChangeArrowheads="1"/>
          </p:cNvPicPr>
          <p:nvPr/>
        </p:nvPicPr>
        <p:blipFill rotWithShape="1">
          <a:blip r:embed="rId3"/>
          <a:srcRect l="50000" t="2400" r="388" b="51400"/>
          <a:stretch/>
        </p:blipFill>
        <p:spPr bwMode="auto">
          <a:xfrm>
            <a:off x="3962400" y="3834246"/>
            <a:ext cx="4007113" cy="20989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361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Virsraksts 2"/>
          <p:cNvSpPr>
            <a:spLocks noGrp="1"/>
          </p:cNvSpPr>
          <p:nvPr>
            <p:ph type="ctrTitle"/>
          </p:nvPr>
        </p:nvSpPr>
        <p:spPr>
          <a:xfrm>
            <a:off x="684213" y="115888"/>
            <a:ext cx="7772400" cy="865187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lv-LV" altLang="en-US" sz="3200" b="1" dirty="0" smtClean="0">
                <a:solidFill>
                  <a:srgbClr val="002060"/>
                </a:solidFill>
              </a:rPr>
              <a:t>EL </a:t>
            </a:r>
            <a:r>
              <a:rPr lang="lv-LV" altLang="en-US" sz="3200" b="1" dirty="0" err="1" smtClean="0">
                <a:solidFill>
                  <a:srgbClr val="002060"/>
                </a:solidFill>
              </a:rPr>
              <a:t>at</a:t>
            </a:r>
            <a:r>
              <a:rPr lang="lv-LV" altLang="en-US" sz="3200" b="1" dirty="0" smtClean="0">
                <a:solidFill>
                  <a:srgbClr val="002060"/>
                </a:solidFill>
              </a:rPr>
              <a:t> </a:t>
            </a:r>
            <a:r>
              <a:rPr lang="lv-LV" altLang="en-US" sz="3200" b="1" dirty="0" err="1" smtClean="0">
                <a:solidFill>
                  <a:srgbClr val="002060"/>
                </a:solidFill>
              </a:rPr>
              <a:t>school</a:t>
            </a:r>
            <a:endParaRPr lang="en-GB" altLang="en-US" sz="3200" b="1" dirty="0" smtClean="0">
              <a:solidFill>
                <a:srgbClr val="002060"/>
              </a:solidFill>
            </a:endParaRPr>
          </a:p>
        </p:txBody>
      </p:sp>
      <p:sp>
        <p:nvSpPr>
          <p:cNvPr id="2" name="Apakšvirsraksts 1"/>
          <p:cNvSpPr>
            <a:spLocks noGrp="1"/>
          </p:cNvSpPr>
          <p:nvPr>
            <p:ph type="subTitle" idx="1"/>
          </p:nvPr>
        </p:nvSpPr>
        <p:spPr>
          <a:xfrm>
            <a:off x="609600" y="908050"/>
            <a:ext cx="7194550" cy="5949950"/>
          </a:xfrm>
        </p:spPr>
        <p:txBody>
          <a:bodyPr rtlCol="0">
            <a:normAutofit fontScale="250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lv-LV" sz="5000" b="1" dirty="0" smtClean="0">
              <a:solidFill>
                <a:srgbClr val="3E347C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lv-LV" sz="8000" b="1" dirty="0">
              <a:solidFill>
                <a:srgbClr val="3E347C"/>
              </a:solidFill>
              <a:latin typeface="Arial" pitchFamily="34" charset="0"/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lv-LV" sz="8800" b="1" dirty="0" err="1" smtClean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Lessons</a:t>
            </a:r>
            <a:r>
              <a:rPr lang="lv-LV" sz="8800" b="1" dirty="0" smtClean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lv-LV" sz="8800" b="1" dirty="0" err="1" smtClean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lv-LV" sz="8800" b="1" dirty="0" smtClean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lv-LV" sz="8800" b="1" dirty="0" err="1" smtClean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Economics</a:t>
            </a:r>
            <a:r>
              <a:rPr lang="lv-LV" sz="8800" b="1" dirty="0" smtClean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 (1 per </a:t>
            </a:r>
            <a:r>
              <a:rPr lang="lv-LV" sz="8800" b="1" dirty="0" err="1" smtClean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week</a:t>
            </a:r>
            <a:r>
              <a:rPr lang="lv-LV" sz="8800" b="1" dirty="0" smtClean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),  </a:t>
            </a:r>
            <a:r>
              <a:rPr lang="lv-LV" sz="8800" b="1" dirty="0" err="1" smtClean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class</a:t>
            </a:r>
            <a:r>
              <a:rPr lang="lv-LV" sz="8800" b="1" dirty="0" smtClean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lv-LV" sz="8800" b="1" dirty="0" smtClean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10-12</a:t>
            </a:r>
            <a:endParaRPr lang="lv-LV" sz="8800" b="1" dirty="0" smtClean="0">
              <a:solidFill>
                <a:srgbClr val="3E347C"/>
              </a:solidFill>
              <a:latin typeface="Arial" pitchFamily="34" charset="0"/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lv-LV" sz="8800" b="1" dirty="0" err="1" smtClean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Club</a:t>
            </a:r>
            <a:r>
              <a:rPr lang="lv-LV" sz="8800" b="1" dirty="0" smtClean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lv-LV" sz="8800" b="1" dirty="0" err="1" smtClean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lv-LV" sz="8800" b="1" dirty="0" smtClean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lv-LV" sz="8800" b="1" dirty="0" err="1" smtClean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Young</a:t>
            </a:r>
            <a:r>
              <a:rPr lang="lv-LV" sz="8800" b="1" dirty="0" smtClean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lv-LV" sz="8800" b="1" dirty="0" err="1" smtClean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Entrepreneurers</a:t>
            </a:r>
            <a:r>
              <a:rPr lang="lv-LV" sz="8800" b="1" dirty="0" smtClean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lv-LV" sz="8800" b="1" dirty="0" err="1" smtClean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class</a:t>
            </a:r>
            <a:r>
              <a:rPr lang="lv-LV" sz="8800" b="1" dirty="0" smtClean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 7th-9th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lv-LV" sz="8800" b="1" dirty="0" err="1" smtClean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Shadowing</a:t>
            </a:r>
            <a:r>
              <a:rPr lang="lv-LV" sz="8800" b="1" dirty="0" smtClean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lv-LV" sz="8800" b="1" dirty="0" err="1" smtClean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Day</a:t>
            </a:r>
            <a:r>
              <a:rPr lang="lv-LV" sz="8800" b="1" dirty="0" smtClean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lv-LV" sz="8800" b="1" dirty="0" err="1" smtClean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lectures</a:t>
            </a:r>
            <a:r>
              <a:rPr lang="lv-LV" sz="8800" b="1" dirty="0" smtClean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lv-LV" sz="8800" b="1" dirty="0" err="1" smtClean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and</a:t>
            </a:r>
            <a:r>
              <a:rPr lang="lv-LV" sz="8800" b="1" dirty="0" smtClean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lv-LV" sz="8800" b="1" dirty="0" err="1" smtClean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seminars</a:t>
            </a:r>
            <a:endParaRPr lang="lv-LV" sz="8800" b="1" dirty="0" smtClean="0">
              <a:solidFill>
                <a:srgbClr val="3E347C"/>
              </a:solidFill>
              <a:latin typeface="Arial" pitchFamily="34" charset="0"/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lv-LV" sz="8800" b="1" dirty="0" smtClean="0">
              <a:solidFill>
                <a:srgbClr val="3E347C"/>
              </a:solidFill>
              <a:latin typeface="Arial" pitchFamily="34" charset="0"/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lv-LV" sz="8800" b="1" dirty="0" err="1" smtClean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Meetings</a:t>
            </a:r>
            <a:r>
              <a:rPr lang="lv-LV" sz="8800" b="1" dirty="0" smtClean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lv-LV" sz="8800" b="1" dirty="0" err="1" smtClean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with</a:t>
            </a:r>
            <a:r>
              <a:rPr lang="lv-LV" sz="8800" b="1" dirty="0" smtClean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lv-LV" sz="8800" b="1" dirty="0" err="1" smtClean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business</a:t>
            </a:r>
            <a:r>
              <a:rPr lang="lv-LV" sz="8800" b="1" dirty="0" smtClean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lv-LV" sz="8800" b="1" dirty="0" err="1" smtClean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people</a:t>
            </a:r>
            <a:endParaRPr lang="lv-LV" sz="8800" b="1" dirty="0" smtClean="0">
              <a:solidFill>
                <a:srgbClr val="3E347C"/>
              </a:solidFill>
              <a:latin typeface="Arial" pitchFamily="34" charset="0"/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lv-LV" sz="8800" b="1" dirty="0">
              <a:solidFill>
                <a:srgbClr val="3E347C"/>
              </a:solidFill>
              <a:latin typeface="Arial" pitchFamily="34" charset="0"/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lv-LV" sz="8800" b="1" dirty="0" err="1" smtClean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Meetings</a:t>
            </a:r>
            <a:r>
              <a:rPr lang="lv-LV" sz="8800" b="1" dirty="0" smtClean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lv-LV" sz="8800" b="1" dirty="0" err="1" smtClean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with</a:t>
            </a:r>
            <a:r>
              <a:rPr lang="lv-LV" sz="8800" b="1" dirty="0" smtClean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lv-LV" sz="8800" b="1" dirty="0" err="1" smtClean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young</a:t>
            </a:r>
            <a:r>
              <a:rPr lang="lv-LV" sz="8800" b="1" dirty="0" smtClean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lv-LV" sz="8800" b="1" dirty="0" err="1" smtClean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entrepreneurers</a:t>
            </a:r>
            <a:r>
              <a:rPr lang="lv-LV" sz="8800" b="1" dirty="0" smtClean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lv-LV" sz="8800" b="1" dirty="0" err="1" smtClean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former</a:t>
            </a:r>
            <a:r>
              <a:rPr lang="lv-LV" sz="8800" b="1" dirty="0" smtClean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 students </a:t>
            </a:r>
            <a:r>
              <a:rPr lang="lv-LV" sz="8800" b="1" dirty="0" err="1" smtClean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lv-LV" sz="8800" b="1" dirty="0" smtClean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lv-LV" sz="8800" b="1" dirty="0" err="1" smtClean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our</a:t>
            </a:r>
            <a:r>
              <a:rPr lang="lv-LV" sz="8800" b="1" dirty="0" smtClean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lv-LV" sz="8800" b="1" dirty="0" err="1" smtClean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school</a:t>
            </a:r>
            <a:endParaRPr lang="lv-LV" sz="8800" b="1" dirty="0" smtClean="0">
              <a:solidFill>
                <a:srgbClr val="3E347C"/>
              </a:solidFill>
              <a:latin typeface="Arial" pitchFamily="34" charset="0"/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lv-LV" sz="8800" b="1" dirty="0" smtClean="0">
              <a:solidFill>
                <a:srgbClr val="3E347C"/>
              </a:solidFill>
              <a:latin typeface="Arial" pitchFamily="34" charset="0"/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lv-LV" sz="8800" b="1" dirty="0" err="1" smtClean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Visiting</a:t>
            </a:r>
            <a:r>
              <a:rPr lang="lv-LV" sz="8800" b="1" dirty="0" smtClean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lv-LV" sz="8800" b="1" dirty="0" err="1" smtClean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different</a:t>
            </a:r>
            <a:r>
              <a:rPr lang="lv-LV" sz="8800" b="1" dirty="0" smtClean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lv-LV" sz="8800" b="1" dirty="0" err="1" smtClean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enterprises</a:t>
            </a:r>
            <a:endParaRPr lang="lv-LV" sz="8800" b="1" dirty="0" smtClean="0">
              <a:solidFill>
                <a:srgbClr val="3E347C"/>
              </a:solidFill>
              <a:latin typeface="Arial" pitchFamily="34" charset="0"/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lv-LV" sz="8800" b="1" dirty="0" smtClean="0">
              <a:solidFill>
                <a:srgbClr val="3E347C"/>
              </a:solidFill>
              <a:latin typeface="Arial" pitchFamily="34" charset="0"/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lv-LV" sz="8800" b="1" dirty="0" err="1" smtClean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Competitions</a:t>
            </a:r>
            <a:r>
              <a:rPr lang="lv-LV" sz="8800" b="1" dirty="0" smtClean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lv-LV" sz="8800" b="1" dirty="0" err="1" smtClean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in</a:t>
            </a:r>
            <a:r>
              <a:rPr lang="lv-LV" sz="8800" b="1" dirty="0" smtClean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lv-LV" sz="8800" b="1" dirty="0" err="1" smtClean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Economics</a:t>
            </a:r>
            <a:endParaRPr lang="lv-LV" sz="8800" b="1" dirty="0" smtClean="0">
              <a:solidFill>
                <a:srgbClr val="3E347C"/>
              </a:solidFill>
              <a:latin typeface="Arial" pitchFamily="34" charset="0"/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lv-LV" sz="8000" b="1" dirty="0" smtClean="0">
              <a:solidFill>
                <a:srgbClr val="3E347C"/>
              </a:solidFill>
              <a:latin typeface="Arial" pitchFamily="34" charset="0"/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8000" b="1" dirty="0" smtClean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 </a:t>
            </a:r>
            <a:endParaRPr lang="lv-LV" sz="8000" b="1" dirty="0" smtClean="0">
              <a:solidFill>
                <a:srgbClr val="3E347C"/>
              </a:solidFill>
              <a:latin typeface="Arial" pitchFamily="34" charset="0"/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GB" sz="5600" dirty="0">
              <a:solidFill>
                <a:srgbClr val="3E347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419600"/>
            <a:ext cx="18002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300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ttēls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6900" y="774700"/>
            <a:ext cx="3759200" cy="2819400"/>
          </a:xfrm>
          <a:prstGeom prst="rect">
            <a:avLst/>
          </a:prstGeom>
        </p:spPr>
      </p:pic>
      <p:pic>
        <p:nvPicPr>
          <p:cNvPr id="7" name="Attēls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2895600"/>
            <a:ext cx="5257800" cy="3555689"/>
          </a:xfrm>
          <a:prstGeom prst="rect">
            <a:avLst/>
          </a:prstGeom>
        </p:spPr>
      </p:pic>
      <p:pic>
        <p:nvPicPr>
          <p:cNvPr id="9" name="Attēls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118" y="152400"/>
            <a:ext cx="33528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6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 dirty="0"/>
          </a:p>
        </p:txBody>
      </p:sp>
      <p:pic>
        <p:nvPicPr>
          <p:cNvPr id="10" name="Picture 3" descr="C:\Users\admin\Desktop\IMG_41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6790"/>
          <a:stretch>
            <a:fillRect/>
          </a:stretch>
        </p:blipFill>
        <p:spPr bwMode="auto">
          <a:xfrm>
            <a:off x="381000" y="152400"/>
            <a:ext cx="6500673" cy="3657600"/>
          </a:xfrm>
          <a:prstGeom prst="rect">
            <a:avLst/>
          </a:prstGeom>
          <a:noFill/>
        </p:spPr>
      </p:pic>
      <p:pic>
        <p:nvPicPr>
          <p:cNvPr id="11" name="Content Placeholder 3" descr="lllll.jpg"/>
          <p:cNvPicPr preferRelativeResize="0">
            <a:picLocks noGrp="1"/>
          </p:cNvPicPr>
          <p:nvPr/>
        </p:nvPicPr>
        <p:blipFill>
          <a:blip r:embed="rId3" cstate="print"/>
          <a:srcRect t="12841"/>
          <a:stretch>
            <a:fillRect/>
          </a:stretch>
        </p:blipFill>
        <p:spPr>
          <a:xfrm>
            <a:off x="3048000" y="3416400"/>
            <a:ext cx="5166600" cy="29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02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62100" y="152400"/>
            <a:ext cx="678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800" dirty="0" err="1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Other</a:t>
            </a:r>
            <a:r>
              <a:rPr lang="lv-LV" sz="2800" dirty="0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student </a:t>
            </a:r>
            <a:r>
              <a:rPr lang="lv-LV" sz="2800" dirty="0" err="1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companies</a:t>
            </a:r>
            <a:r>
              <a:rPr lang="lv-LV" sz="2800" dirty="0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lv-LV" sz="2800" dirty="0" err="1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from</a:t>
            </a:r>
            <a:r>
              <a:rPr lang="lv-LV" sz="2800" dirty="0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lv-LV" sz="2800" dirty="0" err="1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our</a:t>
            </a:r>
            <a:r>
              <a:rPr lang="lv-LV" sz="2800" dirty="0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lv-LV" sz="2800" dirty="0" err="1" smtClean="0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school</a:t>
            </a:r>
            <a:endParaRPr lang="lv-LV" sz="2800" dirty="0"/>
          </a:p>
        </p:txBody>
      </p:sp>
      <p:pic>
        <p:nvPicPr>
          <p:cNvPr id="5" name="Attēls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838" y="1076625"/>
            <a:ext cx="3327400" cy="24955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297" y="788002"/>
            <a:ext cx="2679703" cy="40205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703" y="774354"/>
            <a:ext cx="2758641" cy="41389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91" y="2881383"/>
            <a:ext cx="2318484" cy="34785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674" y="4343400"/>
            <a:ext cx="3962399" cy="26409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951" y="4422250"/>
            <a:ext cx="3443503" cy="229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3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pakšvirsrakst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lv-LV" sz="4000" dirty="0" err="1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Erasmus</a:t>
            </a:r>
            <a:r>
              <a:rPr lang="lv-LV" sz="4000" dirty="0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+ </a:t>
            </a:r>
            <a:r>
              <a:rPr lang="lv-LV" sz="4000" dirty="0" err="1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summary</a:t>
            </a:r>
            <a:r>
              <a:rPr lang="lv-LV" sz="4000" dirty="0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endParaRPr lang="lv-LV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914400" y="990600"/>
            <a:ext cx="8229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400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Total</a:t>
            </a:r>
            <a:r>
              <a:rPr lang="lv-LV" sz="2400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lv-LV" sz="2400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amount</a:t>
            </a:r>
            <a:r>
              <a:rPr lang="lv-LV" sz="2400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lv-LV" sz="2400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of</a:t>
            </a:r>
            <a:r>
              <a:rPr lang="lv-LV" sz="2400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student </a:t>
            </a:r>
            <a:r>
              <a:rPr lang="lv-LV" sz="2400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companies</a:t>
            </a:r>
            <a:r>
              <a:rPr lang="lv-LV" sz="2400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lv-LV" sz="2400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during</a:t>
            </a:r>
            <a:r>
              <a:rPr lang="lv-LV" sz="2400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lv-LV" sz="2400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this</a:t>
            </a:r>
            <a:r>
              <a:rPr lang="lv-LV" sz="2400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lv-LV" sz="2400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project</a:t>
            </a:r>
            <a:r>
              <a:rPr lang="lv-LV" sz="2400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</a:t>
            </a:r>
            <a:r>
              <a:rPr lang="lv-LV" sz="4000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12</a:t>
            </a:r>
            <a:endParaRPr lang="lv-LV" sz="4000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lv-LV" sz="2400" dirty="0"/>
          </a:p>
          <a:p>
            <a:r>
              <a:rPr lang="lv-LV" sz="2400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Total</a:t>
            </a:r>
            <a:r>
              <a:rPr lang="lv-LV" sz="2400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lv-LV" sz="2400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amount</a:t>
            </a:r>
            <a:r>
              <a:rPr lang="lv-LV" sz="2400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lv-LV" sz="2400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of</a:t>
            </a:r>
            <a:r>
              <a:rPr lang="lv-LV" sz="2400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students </a:t>
            </a:r>
            <a:r>
              <a:rPr lang="lv-LV" sz="2400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that</a:t>
            </a:r>
            <a:r>
              <a:rPr lang="lv-LV" sz="2400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lv-LV" sz="2400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made</a:t>
            </a:r>
            <a:r>
              <a:rPr lang="lv-LV" sz="2400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student </a:t>
            </a:r>
            <a:r>
              <a:rPr lang="lv-LV" sz="2400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companies</a:t>
            </a:r>
            <a:r>
              <a:rPr lang="lv-LV" sz="2400" spc="5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</a:t>
            </a:r>
            <a:r>
              <a:rPr lang="lv-LV" sz="4000" spc="5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9</a:t>
            </a:r>
            <a:endParaRPr lang="lv-LV" sz="4000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lv-LV" sz="2400" dirty="0" smtClean="0"/>
          </a:p>
          <a:p>
            <a:r>
              <a:rPr lang="lv-LV" sz="2400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Total</a:t>
            </a:r>
            <a:r>
              <a:rPr lang="lv-LV" sz="2400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lv-LV" sz="2400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amount</a:t>
            </a:r>
            <a:r>
              <a:rPr lang="lv-LV" sz="2400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lv-LV" sz="2400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of</a:t>
            </a:r>
            <a:r>
              <a:rPr lang="lv-LV" sz="2400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lv-LV" sz="2400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trade</a:t>
            </a:r>
            <a:r>
              <a:rPr lang="lv-LV" sz="2400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lv-LV" sz="2400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fairs</a:t>
            </a:r>
            <a:r>
              <a:rPr lang="lv-LV" sz="2400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students </a:t>
            </a:r>
            <a:r>
              <a:rPr lang="lv-LV" sz="2400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participated</a:t>
            </a:r>
            <a:r>
              <a:rPr lang="lv-LV" sz="2400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lv-LV" sz="2400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in</a:t>
            </a:r>
            <a:r>
              <a:rPr lang="lv-LV" sz="2400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</a:t>
            </a:r>
            <a:r>
              <a:rPr lang="lv-LV" sz="4000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17</a:t>
            </a:r>
            <a:endParaRPr lang="lv-LV" sz="3200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Attēls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54" b="3846"/>
          <a:stretch/>
        </p:blipFill>
        <p:spPr>
          <a:xfrm>
            <a:off x="1600200" y="3581400"/>
            <a:ext cx="64008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6928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990600"/>
            <a:ext cx="838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7200" b="1" dirty="0" smtClean="0">
                <a:solidFill>
                  <a:srgbClr val="002060"/>
                </a:solidFill>
              </a:rPr>
              <a:t>THANK YOU FOR YOUR ATTENTION</a:t>
            </a:r>
            <a:endParaRPr lang="en-US" sz="7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83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050"/>
          </a:xfrm>
        </p:spPr>
        <p:txBody>
          <a:bodyPr/>
          <a:lstStyle/>
          <a:p>
            <a:pPr>
              <a:defRPr/>
            </a:pPr>
            <a:r>
              <a:rPr lang="lv-LV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 </a:t>
            </a:r>
            <a:r>
              <a:rPr lang="lv-LV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</a:t>
            </a:r>
            <a:r>
              <a:rPr lang="lv-LV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lv-LV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school</a:t>
            </a:r>
            <a:endParaRPr lang="lv-LV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838200" y="981075"/>
            <a:ext cx="7786688" cy="5102225"/>
          </a:xfrm>
        </p:spPr>
        <p:txBody>
          <a:bodyPr>
            <a:normAutofit/>
          </a:bodyPr>
          <a:lstStyle/>
          <a:p>
            <a:pPr marL="0" indent="0" algn="r">
              <a:buNone/>
              <a:defRPr/>
            </a:pPr>
            <a:r>
              <a:rPr lang="lv-LV" sz="2200" b="1" dirty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Student </a:t>
            </a:r>
            <a:r>
              <a:rPr lang="lv-LV" sz="2200" b="1" dirty="0" err="1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companies</a:t>
            </a:r>
            <a:endParaRPr lang="lv-LV" sz="2200" b="1" dirty="0">
              <a:solidFill>
                <a:srgbClr val="3E347C"/>
              </a:solidFill>
              <a:latin typeface="Arial" pitchFamily="34" charset="0"/>
              <a:cs typeface="Arial" pitchFamily="34" charset="0"/>
            </a:endParaRPr>
          </a:p>
          <a:p>
            <a:pPr marL="0" indent="0" algn="r">
              <a:buNone/>
              <a:defRPr/>
            </a:pPr>
            <a:r>
              <a:rPr lang="lv-LV" sz="2200" b="1" dirty="0" err="1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Working</a:t>
            </a:r>
            <a:r>
              <a:rPr lang="lv-LV" sz="2200" b="1" dirty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lv-LV" sz="2200" b="1" dirty="0" err="1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out</a:t>
            </a:r>
            <a:r>
              <a:rPr lang="lv-LV" sz="2200" b="1" dirty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lv-LV" sz="2200" b="1" dirty="0" err="1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short</a:t>
            </a:r>
            <a:r>
              <a:rPr lang="lv-LV" sz="2200" b="1" dirty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lv-LV" sz="2200" b="1" dirty="0" err="1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business</a:t>
            </a:r>
            <a:r>
              <a:rPr lang="lv-LV" sz="2200" b="1" dirty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lv-LV" sz="2200" b="1" dirty="0" err="1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plans</a:t>
            </a:r>
            <a:endParaRPr lang="lv-LV" sz="2200" b="1" dirty="0">
              <a:solidFill>
                <a:srgbClr val="3E347C"/>
              </a:solidFill>
              <a:latin typeface="Arial" pitchFamily="34" charset="0"/>
              <a:cs typeface="Arial" pitchFamily="34" charset="0"/>
            </a:endParaRPr>
          </a:p>
          <a:p>
            <a:pPr marL="0" indent="0" algn="r">
              <a:buNone/>
              <a:defRPr/>
            </a:pPr>
            <a:r>
              <a:rPr lang="lv-LV" sz="2200" b="1" dirty="0" err="1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Summer</a:t>
            </a:r>
            <a:r>
              <a:rPr lang="lv-LV" sz="2200" b="1" dirty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lv-LV" sz="2200" b="1" dirty="0" err="1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camps</a:t>
            </a:r>
            <a:endParaRPr lang="lv-LV" sz="2200" b="1" dirty="0">
              <a:solidFill>
                <a:srgbClr val="3E347C"/>
              </a:solidFill>
              <a:latin typeface="Arial" pitchFamily="34" charset="0"/>
              <a:cs typeface="Arial" pitchFamily="34" charset="0"/>
            </a:endParaRPr>
          </a:p>
          <a:p>
            <a:pPr marL="0" indent="0" algn="r">
              <a:buNone/>
              <a:defRPr/>
            </a:pPr>
            <a:r>
              <a:rPr lang="lv-LV" sz="2200" b="1" dirty="0" err="1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Participating</a:t>
            </a:r>
            <a:r>
              <a:rPr lang="lv-LV" sz="2200" b="1" dirty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lv-LV" sz="2200" b="1" dirty="0" err="1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in</a:t>
            </a:r>
            <a:r>
              <a:rPr lang="lv-LV" sz="2200" b="1" dirty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lv-LV" sz="2200" b="1" dirty="0" err="1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school</a:t>
            </a:r>
            <a:r>
              <a:rPr lang="lv-LV" sz="2200" b="1" dirty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lv-LV" sz="2200" b="1" dirty="0" err="1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local</a:t>
            </a:r>
            <a:r>
              <a:rPr lang="lv-LV" sz="2200" b="1" dirty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lv-LV" sz="2200" b="1" dirty="0" err="1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national</a:t>
            </a:r>
            <a:r>
              <a:rPr lang="lv-LV" sz="2200" b="1" dirty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lv-LV" sz="2200" b="1" dirty="0" err="1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and</a:t>
            </a:r>
            <a:r>
              <a:rPr lang="lv-LV" sz="2200" b="1" dirty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lv-LV" sz="2200" b="1" dirty="0" err="1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international</a:t>
            </a:r>
            <a:r>
              <a:rPr lang="lv-LV" sz="2200" b="1" dirty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lv-LV" sz="2200" b="1" dirty="0" err="1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fairs</a:t>
            </a:r>
            <a:endParaRPr lang="lv-LV" sz="2200" b="1" dirty="0">
              <a:solidFill>
                <a:srgbClr val="3E347C"/>
              </a:solidFill>
              <a:latin typeface="Arial" pitchFamily="34" charset="0"/>
              <a:cs typeface="Arial" pitchFamily="34" charset="0"/>
            </a:endParaRPr>
          </a:p>
          <a:p>
            <a:pPr marL="0" indent="0" algn="r">
              <a:buNone/>
              <a:defRPr/>
            </a:pPr>
            <a:r>
              <a:rPr lang="lv-LV" sz="2200" b="1" dirty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JAL </a:t>
            </a:r>
            <a:r>
              <a:rPr lang="lv-LV" sz="2200" b="1" dirty="0" err="1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activities</a:t>
            </a:r>
            <a:endParaRPr lang="lv-LV" sz="2200" b="1" dirty="0">
              <a:solidFill>
                <a:srgbClr val="3E347C"/>
              </a:solidFill>
              <a:latin typeface="Arial" pitchFamily="34" charset="0"/>
              <a:cs typeface="Arial" pitchFamily="34" charset="0"/>
            </a:endParaRPr>
          </a:p>
          <a:p>
            <a:pPr marL="0" indent="0" algn="r">
              <a:buNone/>
              <a:defRPr/>
            </a:pPr>
            <a:r>
              <a:rPr lang="lv-LV" sz="2200" b="1" dirty="0" err="1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Business</a:t>
            </a:r>
            <a:r>
              <a:rPr lang="lv-LV" sz="2200" b="1" dirty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lv-LV" sz="2200" b="1" dirty="0" err="1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game</a:t>
            </a:r>
            <a:r>
              <a:rPr lang="lv-LV" sz="2200" b="1" dirty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 (‘TITAN’)</a:t>
            </a:r>
          </a:p>
          <a:p>
            <a:pPr marL="0" indent="0" algn="r">
              <a:buNone/>
              <a:defRPr/>
            </a:pPr>
            <a:r>
              <a:rPr lang="lv-LV" sz="2200" b="1" dirty="0" err="1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Exchanging</a:t>
            </a:r>
            <a:r>
              <a:rPr lang="lv-LV" sz="2200" b="1" dirty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lv-LV" sz="2200" b="1" dirty="0" err="1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experience</a:t>
            </a:r>
            <a:r>
              <a:rPr lang="lv-LV" sz="2200" b="1" dirty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lv-LV" sz="2200" b="1" dirty="0" err="1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with</a:t>
            </a:r>
            <a:r>
              <a:rPr lang="lv-LV" sz="2200" b="1" dirty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 students </a:t>
            </a:r>
            <a:r>
              <a:rPr lang="lv-LV" sz="2200" b="1" dirty="0" err="1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from</a:t>
            </a:r>
            <a:r>
              <a:rPr lang="lv-LV" sz="2200" b="1" dirty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lv-LV" sz="2200" b="1" dirty="0" err="1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Estonia</a:t>
            </a:r>
            <a:endParaRPr lang="lv-LV" sz="2200" b="1" dirty="0">
              <a:solidFill>
                <a:srgbClr val="3E347C"/>
              </a:solidFill>
              <a:latin typeface="Arial" pitchFamily="34" charset="0"/>
              <a:cs typeface="Arial" pitchFamily="34" charset="0"/>
            </a:endParaRPr>
          </a:p>
          <a:p>
            <a:pPr marL="0" indent="0" algn="r">
              <a:buNone/>
              <a:defRPr/>
            </a:pPr>
            <a:r>
              <a:rPr lang="lv-LV" sz="2200" b="1" dirty="0" err="1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Support</a:t>
            </a:r>
            <a:r>
              <a:rPr lang="lv-LV" sz="2200" b="1" dirty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lv-LV" sz="2200" b="1" dirty="0" err="1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by</a:t>
            </a:r>
            <a:r>
              <a:rPr lang="lv-LV" sz="2200" b="1" dirty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 SSE, </a:t>
            </a:r>
            <a:r>
              <a:rPr lang="lv-LV" sz="2200" b="1" dirty="0" err="1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Riga</a:t>
            </a:r>
            <a:r>
              <a:rPr lang="lv-LV" sz="2200" b="1" dirty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lv-LV" sz="2200" b="1" dirty="0" err="1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Business</a:t>
            </a:r>
            <a:r>
              <a:rPr lang="lv-LV" sz="2200" b="1" dirty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lv-LV" sz="2200" b="1" dirty="0" err="1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School</a:t>
            </a:r>
            <a:r>
              <a:rPr lang="lv-LV" sz="2200" b="1" dirty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lv-LV" sz="2200" b="1" dirty="0" err="1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Swedbank</a:t>
            </a:r>
            <a:r>
              <a:rPr lang="lv-LV" sz="2200" b="1" dirty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, SEB </a:t>
            </a:r>
            <a:r>
              <a:rPr lang="lv-LV" sz="2200" b="1" dirty="0" err="1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Bank</a:t>
            </a:r>
            <a:r>
              <a:rPr lang="lv-LV" sz="2200" b="1" dirty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, LIAA, </a:t>
            </a:r>
            <a:r>
              <a:rPr lang="lv-LV" sz="2200" b="1" dirty="0" err="1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Business</a:t>
            </a:r>
            <a:r>
              <a:rPr lang="lv-LV" sz="2200" b="1" dirty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lv-LV" sz="2200" b="1" dirty="0" err="1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Incubator</a:t>
            </a:r>
            <a:r>
              <a:rPr lang="lv-LV" sz="2200" b="1" dirty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lv-LV" sz="2200" b="1" dirty="0" err="1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Local</a:t>
            </a:r>
            <a:r>
              <a:rPr lang="lv-LV" sz="2200" b="1" dirty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lv-LV" sz="2200" b="1" dirty="0" err="1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Authorities</a:t>
            </a:r>
            <a:r>
              <a:rPr lang="lv-LV" sz="2200" b="1" dirty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lv-LV" sz="2200" b="1" dirty="0" err="1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etc</a:t>
            </a:r>
            <a:r>
              <a:rPr lang="lv-LV" sz="2200" b="1" dirty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marL="0" indent="0" algn="r">
              <a:buNone/>
              <a:defRPr/>
            </a:pPr>
            <a:r>
              <a:rPr lang="lv-LV" sz="2200" b="1" dirty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Project </a:t>
            </a:r>
            <a:r>
              <a:rPr lang="lv-LV" sz="2200" b="1" dirty="0" err="1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lv-LV" sz="2200" b="1" dirty="0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 Nordic </a:t>
            </a:r>
            <a:r>
              <a:rPr lang="lv-LV" sz="2200" b="1" dirty="0" err="1">
                <a:solidFill>
                  <a:srgbClr val="3E347C"/>
                </a:solidFill>
                <a:latin typeface="Arial" pitchFamily="34" charset="0"/>
                <a:cs typeface="Arial" pitchFamily="34" charset="0"/>
              </a:rPr>
              <a:t>countries</a:t>
            </a:r>
            <a:endParaRPr lang="lv-LV" sz="2200" b="1" dirty="0">
              <a:solidFill>
                <a:srgbClr val="3E347C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08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junior achieve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33528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european un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28600"/>
            <a:ext cx="4876800" cy="3259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Image result for riga business schoo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973" y="3655576"/>
            <a:ext cx="6096000" cy="32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Image result for se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565175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lia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89" y="5452139"/>
            <a:ext cx="3205920" cy="1253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34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3657600" cy="2089150"/>
          </a:xfrm>
        </p:spPr>
        <p:txBody>
          <a:bodyPr anchor="ctr">
            <a:no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lang="lv-LV" sz="4000" dirty="0" smtClean="0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rPr>
              <a:t>STUDENT </a:t>
            </a:r>
            <a:r>
              <a:rPr lang="lv-LV" sz="4000" dirty="0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rPr>
              <a:t>COMPANY</a:t>
            </a:r>
            <a:r>
              <a:rPr lang="lv-LV" sz="4000" dirty="0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lv-LV" sz="4000" i="1" u="sng" dirty="0" err="1" smtClean="0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rPr>
              <a:t>Tutatempus</a:t>
            </a:r>
            <a:r>
              <a:rPr lang="lv-LV" sz="4000" i="1" dirty="0" smtClean="0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rPr>
              <a:t> </a:t>
            </a:r>
            <a:endParaRPr lang="en-US" sz="4000" dirty="0">
              <a:solidFill>
                <a:srgbClr val="00206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endParaRPr lang="lv-LV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endParaRPr lang="lv-LV" sz="1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lv-LV" sz="1800" b="1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Wall</a:t>
            </a:r>
            <a:r>
              <a:rPr lang="lv-LV" sz="18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lv-LV" sz="18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clocks</a:t>
            </a:r>
            <a:r>
              <a:rPr lang="lv-LV" sz="18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lv-LV" sz="18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out</a:t>
            </a:r>
            <a:r>
              <a:rPr lang="lv-LV" sz="18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lv-LV" sz="18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of</a:t>
            </a:r>
            <a:r>
              <a:rPr lang="lv-LV" sz="18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lv-LV" sz="1800" b="1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vinyl</a:t>
            </a:r>
            <a:endParaRPr lang="lv-LV" sz="1800" b="1" spc="50" dirty="0" smtClean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endParaRPr lang="lv-LV" sz="1800" b="1" spc="50" dirty="0" smtClean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lv-LV" sz="1800" b="1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Three</a:t>
            </a:r>
            <a:r>
              <a:rPr lang="lv-LV" sz="18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lv-LV" sz="1800" b="1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different</a:t>
            </a:r>
            <a:r>
              <a:rPr lang="lv-LV" sz="18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lv-LV" sz="1800" b="1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designs</a:t>
            </a:r>
            <a:endParaRPr lang="lv-LV" sz="1800" b="1" spc="50" dirty="0" smtClean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endParaRPr lang="lv-LV" sz="1800" b="1" spc="50" dirty="0" smtClean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lv-LV" sz="1800" b="1" spc="50" dirty="0" err="1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Best</a:t>
            </a:r>
            <a:r>
              <a:rPr lang="lv-LV" sz="18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lv-LV" sz="18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stand</a:t>
            </a:r>
            <a:r>
              <a:rPr lang="lv-LV" sz="18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lv-LV" sz="18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awards</a:t>
            </a:r>
            <a:endParaRPr lang="en-US" sz="18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2" name="Picture 4" descr="Lietotāja TutaTempus attēl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1000"/>
            <a:ext cx="4267200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2209800"/>
            <a:ext cx="37338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lv-LV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lv-LV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lv-LV" sz="2800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Wall</a:t>
            </a:r>
            <a:r>
              <a:rPr lang="lv-LV" sz="2800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lv-LV" sz="2800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clocks</a:t>
            </a:r>
            <a:r>
              <a:rPr lang="lv-LV" sz="2800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lv-LV" sz="2800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out</a:t>
            </a:r>
            <a:r>
              <a:rPr lang="lv-LV" sz="2800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lv-LV" sz="2800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of</a:t>
            </a:r>
            <a:r>
              <a:rPr lang="lv-LV" sz="2800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lv-LV" sz="2800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vinyl</a:t>
            </a:r>
            <a:endParaRPr lang="lv-LV" sz="2800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endParaRPr lang="lv-LV" sz="2800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lv-LV" sz="2800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Three</a:t>
            </a:r>
            <a:r>
              <a:rPr lang="lv-LV" sz="2800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lv-LV" sz="2800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different</a:t>
            </a:r>
            <a:r>
              <a:rPr lang="lv-LV" sz="2800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lv-LV" sz="2800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designs</a:t>
            </a:r>
            <a:endParaRPr lang="lv-LV" sz="2800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endParaRPr lang="lv-LV" sz="2800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lv-LV" sz="2800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Best</a:t>
            </a:r>
            <a:r>
              <a:rPr lang="lv-LV" sz="2800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lv-LV" sz="2800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stand</a:t>
            </a:r>
            <a:r>
              <a:rPr lang="lv-LV" sz="2800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lv-LV" sz="2800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awards</a:t>
            </a:r>
            <a:endParaRPr lang="en-US" sz="2800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11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>
              <a:lnSpc>
                <a:spcPct val="80000"/>
              </a:lnSpc>
              <a:defRPr/>
            </a:pPr>
            <a:r>
              <a:rPr lang="lv-LV" sz="4000" b="1" u="sng" dirty="0" err="1" smtClean="0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Tutatempus</a:t>
            </a:r>
            <a:r>
              <a:rPr lang="lv-LV" sz="4000" b="1" u="sng" dirty="0" smtClean="0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lv-LV" sz="4000" b="1" dirty="0" err="1" smtClean="0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products</a:t>
            </a:r>
            <a:endParaRPr lang="en-US" sz="4000" b="1" dirty="0">
              <a:solidFill>
                <a:srgbClr val="00206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4098" name="Picture 2" descr="Lietotāja TutaTempus attēls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1" y="838200"/>
            <a:ext cx="3581399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content.frix4-1.fna.fbcdn.net/v/t1.0-9/16708333_334331870294002_6710804954942617502_n.jpg?oh=7ac545b129d22cd43a2a4ce0b5555a3c&amp;oe=5B1CD7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66800"/>
            <a:ext cx="4343399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Lietotāja TutaTempus attēls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1" y="3962400"/>
            <a:ext cx="2895599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74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3581400" cy="1479550"/>
          </a:xfrm>
        </p:spPr>
        <p:txBody>
          <a:bodyPr anchor="t">
            <a:no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lang="lv-LV" sz="4000" dirty="0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rPr>
              <a:t>STUDENT COMPANY </a:t>
            </a:r>
            <a:br>
              <a:rPr lang="lv-LV" sz="4000" dirty="0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rPr>
            </a:br>
            <a:r>
              <a:rPr lang="lv-LV" sz="4000" u="sng" dirty="0" err="1" smtClean="0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rPr>
              <a:t>Ramē</a:t>
            </a:r>
            <a:endParaRPr lang="en-US" sz="4000" u="sng" dirty="0">
              <a:solidFill>
                <a:srgbClr val="00206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285750" indent="-285750">
              <a:buFont typeface="Arial" pitchFamily="34" charset="0"/>
              <a:buChar char="•"/>
            </a:pPr>
            <a:endParaRPr lang="lv-LV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lv-LV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9372600" y="1622524"/>
            <a:ext cx="2133600" cy="3733800"/>
          </a:xfrm>
        </p:spPr>
        <p:txBody>
          <a:bodyPr>
            <a:normAutofit/>
          </a:bodyPr>
          <a:lstStyle/>
          <a:p>
            <a:pPr marL="914400" lvl="2" indent="0">
              <a:lnSpc>
                <a:spcPct val="80000"/>
              </a:lnSpc>
              <a:buNone/>
              <a:defRPr/>
            </a:pPr>
            <a:endParaRPr lang="en-US" sz="4000" b="1" dirty="0">
              <a:solidFill>
                <a:srgbClr val="00206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3400" y="2362200"/>
            <a:ext cx="3352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lv-LV" sz="2800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</a:t>
            </a:r>
            <a:r>
              <a:rPr lang="en-GB" sz="2800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ealthy</a:t>
            </a:r>
            <a:r>
              <a:rPr lang="en-GB" sz="2800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energy balls</a:t>
            </a:r>
            <a:endParaRPr lang="lv-LV" sz="2800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endParaRPr lang="lv-LV" sz="2800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lv-LV" sz="2800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</a:t>
            </a:r>
            <a:r>
              <a:rPr lang="en-GB" sz="2800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ade</a:t>
            </a:r>
            <a:r>
              <a:rPr lang="en-GB" sz="2800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from nuts, dried fruits and honey</a:t>
            </a:r>
            <a:endParaRPr lang="lv-LV" sz="2800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endParaRPr lang="lv-LV" sz="2800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lv-LV" sz="2800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</a:t>
            </a:r>
            <a:r>
              <a:rPr lang="en-GB" sz="2800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olution</a:t>
            </a:r>
            <a:r>
              <a:rPr lang="en-GB" sz="2800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for busy and active people</a:t>
            </a:r>
            <a:endParaRPr lang="lv-LV" sz="2800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en-US" dirty="0"/>
          </a:p>
        </p:txBody>
      </p:sp>
      <p:pic>
        <p:nvPicPr>
          <p:cNvPr id="9" name="Content Placeholder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12779" y="228600"/>
            <a:ext cx="3332570" cy="5304944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740" y="3543250"/>
            <a:ext cx="4824536" cy="33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04429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239000" cy="1143000"/>
          </a:xfrm>
        </p:spPr>
        <p:txBody>
          <a:bodyPr anchor="t"/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lang="lv-LV" sz="4000" u="sng" dirty="0" err="1" smtClean="0">
                <a:ln>
                  <a:noFill/>
                </a:ln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rPr>
              <a:t>Ramē</a:t>
            </a:r>
            <a:r>
              <a:rPr lang="lv-LV" sz="4000" dirty="0" smtClean="0">
                <a:ln>
                  <a:noFill/>
                </a:ln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rPr>
              <a:t> </a:t>
            </a:r>
            <a:r>
              <a:rPr lang="lv-LV" sz="4000" dirty="0" err="1" smtClean="0">
                <a:ln>
                  <a:noFill/>
                </a:ln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rPr>
              <a:t>products</a:t>
            </a:r>
            <a:endParaRPr lang="en-US" sz="4000" dirty="0">
              <a:ln>
                <a:noFill/>
              </a:ln>
              <a:solidFill>
                <a:srgbClr val="00206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5124" name="Picture 4" descr="Lietotāja Ramē attēls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01" b="-24872"/>
          <a:stretch/>
        </p:blipFill>
        <p:spPr bwMode="auto">
          <a:xfrm>
            <a:off x="228600" y="3124200"/>
            <a:ext cx="4633532" cy="5509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Lietotāja Ramē attēls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9" y="838200"/>
            <a:ext cx="3805525" cy="2854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Lietotāja Ramē attēls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676399"/>
            <a:ext cx="3581400" cy="477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282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886200" cy="1162050"/>
          </a:xfrm>
        </p:spPr>
        <p:txBody>
          <a:bodyPr anchor="t">
            <a:no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defRPr/>
            </a:pPr>
            <a:r>
              <a:rPr lang="lv-LV" sz="4000" dirty="0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rPr>
              <a:t>STUDENT COMPANY           </a:t>
            </a:r>
            <a:r>
              <a:rPr lang="lv-LV" sz="4000" u="sng" dirty="0" err="1" smtClean="0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rPr>
              <a:t>Noix</a:t>
            </a:r>
            <a:r>
              <a:rPr lang="lv-LV" sz="4000" u="sng" dirty="0" smtClean="0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rPr>
              <a:t> </a:t>
            </a:r>
            <a:r>
              <a:rPr lang="lv-LV" sz="4000" u="sng" dirty="0" err="1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rPr>
              <a:t>de</a:t>
            </a:r>
            <a:r>
              <a:rPr lang="lv-LV" sz="4000" u="sng" dirty="0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rPr>
              <a:t> </a:t>
            </a:r>
            <a:r>
              <a:rPr lang="lv-LV" sz="4000" u="sng" dirty="0" err="1" smtClean="0">
                <a:solidFill>
                  <a:srgbClr val="002060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+mn-lt"/>
                <a:ea typeface="+mn-ea"/>
                <a:cs typeface="+mn-cs"/>
              </a:rPr>
              <a:t>Coco</a:t>
            </a:r>
            <a:endParaRPr lang="en-US" sz="4000" u="sng" dirty="0">
              <a:solidFill>
                <a:srgbClr val="002060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304800" y="2057400"/>
            <a:ext cx="3008313" cy="4386263"/>
          </a:xfrm>
        </p:spPr>
        <p:txBody>
          <a:bodyPr>
            <a:normAutofit fontScale="92500" lnSpcReduction="20000"/>
          </a:bodyPr>
          <a:lstStyle/>
          <a:p>
            <a:endParaRPr lang="lv-LV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lv-LV" sz="2800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Face</a:t>
            </a:r>
            <a:r>
              <a:rPr lang="lv-LV" sz="2800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lv-LV" sz="2800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and</a:t>
            </a:r>
            <a:r>
              <a:rPr lang="lv-LV" sz="2800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lv-LV" sz="2800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body</a:t>
            </a:r>
            <a:r>
              <a:rPr lang="lv-LV" sz="2800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lv-LV" sz="2800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scrubs</a:t>
            </a:r>
            <a:r>
              <a:rPr lang="lv-LV" sz="2800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lv-LV" sz="2800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and</a:t>
            </a:r>
            <a:r>
              <a:rPr lang="lv-LV" sz="2800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lv-LV" sz="2800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massage</a:t>
            </a:r>
            <a:r>
              <a:rPr lang="lv-LV" sz="2800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lv-LV" sz="2800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oils</a:t>
            </a:r>
            <a:endParaRPr lang="lv-LV" sz="2800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endParaRPr lang="lv-LV" sz="2800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lv-LV" sz="2800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Made </a:t>
            </a:r>
            <a:r>
              <a:rPr lang="lv-LV" sz="2800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from</a:t>
            </a:r>
            <a:r>
              <a:rPr lang="lv-LV" sz="2800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lv-LV" sz="2800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coconut</a:t>
            </a:r>
            <a:r>
              <a:rPr lang="lv-LV" sz="2800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lv-LV" sz="2800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oil</a:t>
            </a:r>
            <a:r>
              <a:rPr lang="lv-LV" sz="2800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lv-LV" sz="2800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and</a:t>
            </a:r>
            <a:r>
              <a:rPr lang="lv-LV" sz="2800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lv-LV" sz="2800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other</a:t>
            </a:r>
            <a:r>
              <a:rPr lang="lv-LV" sz="2800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ingredients</a:t>
            </a:r>
          </a:p>
          <a:p>
            <a:pPr marL="285750" indent="-285750">
              <a:buFont typeface="Arial" pitchFamily="34" charset="0"/>
              <a:buChar char="•"/>
            </a:pPr>
            <a:endParaRPr lang="lv-LV" sz="2800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lv-LV" sz="2800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Top </a:t>
            </a:r>
            <a:r>
              <a:rPr lang="lv-LV" sz="2800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product</a:t>
            </a:r>
            <a:r>
              <a:rPr lang="lv-LV" sz="2800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- </a:t>
            </a:r>
            <a:r>
              <a:rPr lang="lv-LV" sz="2800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coffee</a:t>
            </a:r>
            <a:r>
              <a:rPr lang="lv-LV" sz="2800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lv-LV" sz="2800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body</a:t>
            </a:r>
            <a:r>
              <a:rPr lang="lv-LV" sz="2800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lv-LV" sz="2800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scrub</a:t>
            </a:r>
            <a:r>
              <a:rPr lang="lv-LV" sz="2800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lv-LV" sz="2800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for</a:t>
            </a:r>
            <a:r>
              <a:rPr lang="lv-LV" sz="2800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sauna</a:t>
            </a:r>
            <a:endParaRPr lang="en-US" sz="2800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261702" y="493136"/>
            <a:ext cx="4800600" cy="5943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170" name="Picture 2" descr="Gaidam jūs līdz pat 17:00 mūsu stendā tirdzniecības centrā Domina shopping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609600"/>
            <a:ext cx="51054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40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rmal">
  <a:themeElements>
    <a:clrScheme name="Thermal">
      <a:dk1>
        <a:srgbClr val="4D5B6B"/>
      </a:dk1>
      <a:lt1>
        <a:srgbClr val="FFFFFF"/>
      </a:lt1>
      <a:dk2>
        <a:srgbClr val="675D59"/>
      </a:dk2>
      <a:lt2>
        <a:srgbClr val="E8DED8"/>
      </a:lt2>
      <a:accent1>
        <a:srgbClr val="FF7605"/>
      </a:accent1>
      <a:accent2>
        <a:srgbClr val="7F7F7F"/>
      </a:accent2>
      <a:accent3>
        <a:srgbClr val="7F5185"/>
      </a:accent3>
      <a:accent4>
        <a:srgbClr val="89AAD3"/>
      </a:accent4>
      <a:accent5>
        <a:srgbClr val="8F5B4B"/>
      </a:accent5>
      <a:accent6>
        <a:srgbClr val="C84340"/>
      </a:accent6>
      <a:hlink>
        <a:srgbClr val="89AAD3"/>
      </a:hlink>
      <a:folHlink>
        <a:srgbClr val="795185"/>
      </a:folHlink>
    </a:clrScheme>
    <a:fontScheme name="Thermal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erm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63500" dist="38100" dir="81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101600" dist="63500" dir="81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000000"/>
            </a:lightRig>
          </a:scene3d>
          <a:sp3d>
            <a:bevelT h="190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25000"/>
              </a:schemeClr>
            </a:gs>
            <a:gs pos="55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90000"/>
                <a:satMod val="300000"/>
                <a:lumMod val="9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8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Thermal">
    <a:dk1>
      <a:srgbClr val="4D5B6B"/>
    </a:dk1>
    <a:lt1>
      <a:srgbClr val="FFFFFF"/>
    </a:lt1>
    <a:dk2>
      <a:srgbClr val="675D59"/>
    </a:dk2>
    <a:lt2>
      <a:srgbClr val="E8DED8"/>
    </a:lt2>
    <a:accent1>
      <a:srgbClr val="FF7605"/>
    </a:accent1>
    <a:accent2>
      <a:srgbClr val="7F7F7F"/>
    </a:accent2>
    <a:accent3>
      <a:srgbClr val="7F5185"/>
    </a:accent3>
    <a:accent4>
      <a:srgbClr val="89AAD3"/>
    </a:accent4>
    <a:accent5>
      <a:srgbClr val="8F5B4B"/>
    </a:accent5>
    <a:accent6>
      <a:srgbClr val="C84340"/>
    </a:accent6>
    <a:hlink>
      <a:srgbClr val="89AAD3"/>
    </a:hlink>
    <a:folHlink>
      <a:srgbClr val="79518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261</TotalTime>
  <Words>317</Words>
  <Application>Microsoft Office PowerPoint</Application>
  <PresentationFormat>On-screen Show (4:3)</PresentationFormat>
  <Paragraphs>105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Wingdings 2</vt:lpstr>
      <vt:lpstr>Thermal</vt:lpstr>
      <vt:lpstr>PowerPoint Presentation</vt:lpstr>
      <vt:lpstr>EL at school</vt:lpstr>
      <vt:lpstr>EL at school</vt:lpstr>
      <vt:lpstr>PowerPoint Presentation</vt:lpstr>
      <vt:lpstr>STUDENT COMPANY Tutatempus </vt:lpstr>
      <vt:lpstr>PowerPoint Presentation</vt:lpstr>
      <vt:lpstr>STUDENT COMPANY  Ramē</vt:lpstr>
      <vt:lpstr>Ramē products</vt:lpstr>
      <vt:lpstr>STUDENT COMPANY           Noix de Coco</vt:lpstr>
      <vt:lpstr>Noix de Coco products</vt:lpstr>
      <vt:lpstr>Student company  Shine&amp;Safe</vt:lpstr>
      <vt:lpstr>PowerPoint Presentation</vt:lpstr>
      <vt:lpstr>PowerPoint Presentation</vt:lpstr>
      <vt:lpstr>Fairs</vt:lpstr>
      <vt:lpstr>INTERNATIONAL PROJECTS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Lietotājs</dc:creator>
  <cp:lastModifiedBy>admin</cp:lastModifiedBy>
  <cp:revision>29</cp:revision>
  <dcterms:created xsi:type="dcterms:W3CDTF">2018-01-30T17:40:56Z</dcterms:created>
  <dcterms:modified xsi:type="dcterms:W3CDTF">2018-05-13T16:05:30Z</dcterms:modified>
</cp:coreProperties>
</file>