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56" r:id="rId2"/>
    <p:sldId id="260" r:id="rId3"/>
    <p:sldId id="258" r:id="rId4"/>
    <p:sldId id="257" r:id="rId5"/>
    <p:sldId id="259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3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5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7B4D89A-4823-41FB-BE84-0D11F78FCA69}" type="datetimeFigureOut">
              <a:rPr lang="lv-LV" smtClean="0"/>
              <a:t>07.06.2021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7716FE5-559D-495C-9DA2-38FD8737DAB8}" type="slidenum">
              <a:rPr lang="lv-LV" smtClean="0"/>
              <a:t>‹#›</a:t>
            </a:fld>
            <a:endParaRPr lang="lv-LV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2133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4D89A-4823-41FB-BE84-0D11F78FCA69}" type="datetimeFigureOut">
              <a:rPr lang="lv-LV" smtClean="0"/>
              <a:t>07.06.2021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16FE5-559D-495C-9DA2-38FD8737DAB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78222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4D89A-4823-41FB-BE84-0D11F78FCA69}" type="datetimeFigureOut">
              <a:rPr lang="lv-LV" smtClean="0"/>
              <a:t>07.06.2021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16FE5-559D-495C-9DA2-38FD8737DAB8}" type="slidenum">
              <a:rPr lang="lv-LV" smtClean="0"/>
              <a:t>‹#›</a:t>
            </a:fld>
            <a:endParaRPr lang="lv-LV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8343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4D89A-4823-41FB-BE84-0D11F78FCA69}" type="datetimeFigureOut">
              <a:rPr lang="lv-LV" smtClean="0"/>
              <a:t>07.06.2021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16FE5-559D-495C-9DA2-38FD8737DAB8}" type="slidenum">
              <a:rPr lang="lv-LV" smtClean="0"/>
              <a:t>‹#›</a:t>
            </a:fld>
            <a:endParaRPr lang="lv-LV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043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4D89A-4823-41FB-BE84-0D11F78FCA69}" type="datetimeFigureOut">
              <a:rPr lang="lv-LV" smtClean="0"/>
              <a:t>07.06.2021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16FE5-559D-495C-9DA2-38FD8737DAB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119867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4D89A-4823-41FB-BE84-0D11F78FCA69}" type="datetimeFigureOut">
              <a:rPr lang="lv-LV" smtClean="0"/>
              <a:t>07.06.2021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16FE5-559D-495C-9DA2-38FD8737DAB8}" type="slidenum">
              <a:rPr lang="lv-LV" smtClean="0"/>
              <a:t>‹#›</a:t>
            </a:fld>
            <a:endParaRPr lang="lv-LV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43084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4D89A-4823-41FB-BE84-0D11F78FCA69}" type="datetimeFigureOut">
              <a:rPr lang="lv-LV" smtClean="0"/>
              <a:t>07.06.2021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16FE5-559D-495C-9DA2-38FD8737DAB8}" type="slidenum">
              <a:rPr lang="lv-LV" smtClean="0"/>
              <a:t>‹#›</a:t>
            </a:fld>
            <a:endParaRPr lang="lv-LV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1139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4D89A-4823-41FB-BE84-0D11F78FCA69}" type="datetimeFigureOut">
              <a:rPr lang="lv-LV" smtClean="0"/>
              <a:t>07.06.2021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16FE5-559D-495C-9DA2-38FD8737DAB8}" type="slidenum">
              <a:rPr lang="lv-LV" smtClean="0"/>
              <a:t>‹#›</a:t>
            </a:fld>
            <a:endParaRPr lang="lv-LV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31937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4D89A-4823-41FB-BE84-0D11F78FCA69}" type="datetimeFigureOut">
              <a:rPr lang="lv-LV" smtClean="0"/>
              <a:t>07.06.2021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16FE5-559D-495C-9DA2-38FD8737DAB8}" type="slidenum">
              <a:rPr lang="lv-LV" smtClean="0"/>
              <a:t>‹#›</a:t>
            </a:fld>
            <a:endParaRPr lang="lv-LV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0913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4D89A-4823-41FB-BE84-0D11F78FCA69}" type="datetimeFigureOut">
              <a:rPr lang="lv-LV" smtClean="0"/>
              <a:t>07.06.2021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16FE5-559D-495C-9DA2-38FD8737DAB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76597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4D89A-4823-41FB-BE84-0D11F78FCA69}" type="datetimeFigureOut">
              <a:rPr lang="lv-LV" smtClean="0"/>
              <a:t>07.06.2021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16FE5-559D-495C-9DA2-38FD8737DAB8}" type="slidenum">
              <a:rPr lang="lv-LV" smtClean="0"/>
              <a:t>‹#›</a:t>
            </a:fld>
            <a:endParaRPr lang="lv-LV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7043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4D89A-4823-41FB-BE84-0D11F78FCA69}" type="datetimeFigureOut">
              <a:rPr lang="lv-LV" smtClean="0"/>
              <a:t>07.06.2021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16FE5-559D-495C-9DA2-38FD8737DAB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03978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4D89A-4823-41FB-BE84-0D11F78FCA69}" type="datetimeFigureOut">
              <a:rPr lang="lv-LV" smtClean="0"/>
              <a:t>07.06.2021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16FE5-559D-495C-9DA2-38FD8737DAB8}" type="slidenum">
              <a:rPr lang="lv-LV" smtClean="0"/>
              <a:t>‹#›</a:t>
            </a:fld>
            <a:endParaRPr lang="lv-LV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9211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4D89A-4823-41FB-BE84-0D11F78FCA69}" type="datetimeFigureOut">
              <a:rPr lang="lv-LV" smtClean="0"/>
              <a:t>07.06.2021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16FE5-559D-495C-9DA2-38FD8737DAB8}" type="slidenum">
              <a:rPr lang="lv-LV" smtClean="0"/>
              <a:t>‹#›</a:t>
            </a:fld>
            <a:endParaRPr lang="lv-LV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066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4D89A-4823-41FB-BE84-0D11F78FCA69}" type="datetimeFigureOut">
              <a:rPr lang="lv-LV" smtClean="0"/>
              <a:t>07.06.2021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16FE5-559D-495C-9DA2-38FD8737DAB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4438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4D89A-4823-41FB-BE84-0D11F78FCA69}" type="datetimeFigureOut">
              <a:rPr lang="lv-LV" smtClean="0"/>
              <a:t>07.06.2021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16FE5-559D-495C-9DA2-38FD8737DAB8}" type="slidenum">
              <a:rPr lang="lv-LV" smtClean="0"/>
              <a:t>‹#›</a:t>
            </a:fld>
            <a:endParaRPr lang="lv-LV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5712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4D89A-4823-41FB-BE84-0D11F78FCA69}" type="datetimeFigureOut">
              <a:rPr lang="lv-LV" smtClean="0"/>
              <a:t>07.06.2021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16FE5-559D-495C-9DA2-38FD8737DAB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06316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7B4D89A-4823-41FB-BE84-0D11F78FCA69}" type="datetimeFigureOut">
              <a:rPr lang="lv-LV" smtClean="0"/>
              <a:t>07.06.2021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7716FE5-559D-495C-9DA2-38FD8737DAB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5837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4300" y="1780222"/>
            <a:ext cx="9144000" cy="2657157"/>
          </a:xfrm>
        </p:spPr>
        <p:txBody>
          <a:bodyPr>
            <a:normAutofit fontScale="90000"/>
          </a:bodyPr>
          <a:lstStyle/>
          <a:p>
            <a:r>
              <a:rPr lang="lv-LV" b="1" dirty="0"/>
              <a:t>Darbs grupās</a:t>
            </a:r>
            <a:br>
              <a:rPr lang="lv-LV" b="1" dirty="0"/>
            </a:br>
            <a:r>
              <a:rPr lang="lv-LV" b="1" dirty="0"/>
              <a:t> attālinātajā mācību procesā</a:t>
            </a:r>
            <a:br>
              <a:rPr lang="lv-LV" b="1" dirty="0"/>
            </a:br>
            <a:r>
              <a:rPr lang="lv-LV" b="1" dirty="0"/>
              <a:t> jeb </a:t>
            </a:r>
            <a:br>
              <a:rPr lang="lv-LV" b="1" dirty="0"/>
            </a:br>
            <a:r>
              <a:rPr lang="lv-LV" b="1" dirty="0"/>
              <a:t>Darbs dara darītāju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54298" y="3936997"/>
            <a:ext cx="6815669" cy="1320802"/>
          </a:xfrm>
        </p:spPr>
        <p:txBody>
          <a:bodyPr>
            <a:normAutofit lnSpcReduction="10000"/>
          </a:bodyPr>
          <a:lstStyle/>
          <a:p>
            <a:endParaRPr lang="lv-LV" dirty="0"/>
          </a:p>
          <a:p>
            <a:r>
              <a:rPr lang="lv-LV" dirty="0"/>
              <a:t>Ārija </a:t>
            </a:r>
            <a:r>
              <a:rPr lang="lv-LV" dirty="0" err="1"/>
              <a:t>Fārte</a:t>
            </a:r>
            <a:endParaRPr lang="lv-LV" dirty="0"/>
          </a:p>
          <a:p>
            <a:r>
              <a:rPr lang="lv-LV" dirty="0"/>
              <a:t>Madonas Valsts ģimnāzija</a:t>
            </a:r>
          </a:p>
        </p:txBody>
      </p:sp>
    </p:spTree>
    <p:extLst>
      <p:ext uri="{BB962C8B-B14F-4D97-AF65-F5344CB8AC3E}">
        <p14:creationId xmlns:p14="http://schemas.microsoft.com/office/powerpoint/2010/main" val="1343296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050" y="565273"/>
            <a:ext cx="9601196" cy="1303867"/>
          </a:xfrm>
        </p:spPr>
        <p:txBody>
          <a:bodyPr>
            <a:normAutofit/>
          </a:bodyPr>
          <a:lstStyle/>
          <a:p>
            <a:r>
              <a:rPr lang="lv-LV" sz="3400" dirty="0"/>
              <a:t>Dilana Viljamsa 4/4 vērtēšanas modelis</a:t>
            </a:r>
          </a:p>
        </p:txBody>
      </p:sp>
      <p:pic>
        <p:nvPicPr>
          <p:cNvPr id="3074" name="Picture 2" descr="https://skola2030.lv/admin/filemanager/photos/1/skola20303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75" y="1629459"/>
            <a:ext cx="10381359" cy="455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517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2" y="1159932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lv-LV" dirty="0"/>
              <a:t>Lai pietiek izdomas un spēka motivēt</a:t>
            </a:r>
            <a:br>
              <a:rPr lang="lv-LV" dirty="0"/>
            </a:br>
            <a:r>
              <a:rPr lang="lv-LV"/>
              <a:t> skolēnus, </a:t>
            </a:r>
            <a:r>
              <a:rPr lang="lv-LV" dirty="0"/>
              <a:t>arī grupu darbam!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1" y="3966632"/>
            <a:ext cx="9601196" cy="33189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lv-LV" sz="4000" dirty="0"/>
              <a:t>Paldies!</a:t>
            </a:r>
          </a:p>
        </p:txBody>
      </p:sp>
    </p:spTree>
    <p:extLst>
      <p:ext uri="{BB962C8B-B14F-4D97-AF65-F5344CB8AC3E}">
        <p14:creationId xmlns:p14="http://schemas.microsoft.com/office/powerpoint/2010/main" val="358861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b="1" dirty="0"/>
              <a:t>Kāpēc grupās?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/>
              <a:t>Runāt mācās runājot</a:t>
            </a:r>
          </a:p>
          <a:p>
            <a:r>
              <a:rPr lang="lv-LV" dirty="0"/>
              <a:t>Komunikatīvās prasmes - sarunājoties</a:t>
            </a:r>
          </a:p>
          <a:p>
            <a:r>
              <a:rPr lang="lv-LV" dirty="0"/>
              <a:t>Sadarbības prasmes – sadarbojoties</a:t>
            </a:r>
          </a:p>
          <a:p>
            <a:r>
              <a:rPr lang="lv-LV" dirty="0"/>
              <a:t>Kritiskās domāšanas prasmes – labāk analizēt kopā nekā atsevišķi, jo ir vēl cits atskaites punkts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901347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v-LV" b="1" dirty="0"/>
              <a:t>Kā tehniski to nodrošināt attālinātajā situācijā?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err="1"/>
              <a:t>Breakout</a:t>
            </a:r>
            <a:r>
              <a:rPr lang="lv-LV" dirty="0"/>
              <a:t> </a:t>
            </a:r>
            <a:r>
              <a:rPr lang="lv-LV" dirty="0" err="1"/>
              <a:t>rooms</a:t>
            </a:r>
            <a:r>
              <a:rPr lang="lv-LV" dirty="0"/>
              <a:t> </a:t>
            </a:r>
            <a:r>
              <a:rPr lang="lv-LV" dirty="0" err="1"/>
              <a:t>Zoom</a:t>
            </a:r>
            <a:r>
              <a:rPr lang="lv-LV" dirty="0"/>
              <a:t> platformā</a:t>
            </a:r>
          </a:p>
          <a:p>
            <a:r>
              <a:rPr lang="lv-LV" dirty="0"/>
              <a:t>Grupu atsevišķas tikšanās </a:t>
            </a:r>
            <a:r>
              <a:rPr lang="lv-LV" dirty="0" err="1"/>
              <a:t>Zoom</a:t>
            </a:r>
            <a:r>
              <a:rPr lang="lv-LV" dirty="0"/>
              <a:t> platformā</a:t>
            </a:r>
          </a:p>
          <a:p>
            <a:r>
              <a:rPr lang="lv-LV" dirty="0"/>
              <a:t>Citi skolēnu tehniskie risinājumi</a:t>
            </a:r>
          </a:p>
        </p:txBody>
      </p:sp>
    </p:spTree>
    <p:extLst>
      <p:ext uri="{BB962C8B-B14F-4D97-AF65-F5344CB8AC3E}">
        <p14:creationId xmlns:p14="http://schemas.microsoft.com/office/powerpoint/2010/main" val="3842924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b="1" dirty="0"/>
              <a:t>Kā motivēt attālinātajā situācijā?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/>
              <a:t>Veicināt zinātkāri</a:t>
            </a:r>
          </a:p>
          <a:p>
            <a:r>
              <a:rPr lang="lv-LV" dirty="0"/>
              <a:t>Izvirzīt pietiekoši grūtus, bet sasniedzamus mērķus</a:t>
            </a:r>
          </a:p>
          <a:p>
            <a:r>
              <a:rPr lang="lv-LV" dirty="0"/>
              <a:t>Nodrošināt pozitīvas emocijas/ pieredzi</a:t>
            </a:r>
          </a:p>
        </p:txBody>
      </p:sp>
    </p:spTree>
    <p:extLst>
      <p:ext uri="{BB962C8B-B14F-4D97-AF65-F5344CB8AC3E}">
        <p14:creationId xmlns:p14="http://schemas.microsoft.com/office/powerpoint/2010/main" val="3947208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Kā pārraudzīt procesu?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dirty="0"/>
              <a:t>Dodot stingri pārdomātas un precīzas instrukcijas darbam grupā</a:t>
            </a:r>
          </a:p>
          <a:p>
            <a:r>
              <a:rPr lang="lv-LV" dirty="0"/>
              <a:t>‘Gudri’ sadalot grupās</a:t>
            </a:r>
          </a:p>
          <a:p>
            <a:r>
              <a:rPr lang="lv-LV" dirty="0"/>
              <a:t>‘Viesojoties ’ viņu </a:t>
            </a:r>
            <a:r>
              <a:rPr lang="lv-LV" dirty="0" err="1"/>
              <a:t>Breakout</a:t>
            </a:r>
            <a:r>
              <a:rPr lang="lv-LV" dirty="0"/>
              <a:t> </a:t>
            </a:r>
            <a:r>
              <a:rPr lang="lv-LV" dirty="0" err="1"/>
              <a:t>rooms</a:t>
            </a:r>
            <a:endParaRPr lang="lv-LV" dirty="0"/>
          </a:p>
          <a:p>
            <a:r>
              <a:rPr lang="lv-LV" dirty="0"/>
              <a:t>Iedrošinot un motivējot ar jautājumiem</a:t>
            </a:r>
          </a:p>
          <a:p>
            <a:r>
              <a:rPr lang="lv-LV" dirty="0"/>
              <a:t>Nekā, atstājot procesu viņu pašu ziņā, šādā veidā dodot vietu ‘</a:t>
            </a:r>
            <a:r>
              <a:rPr lang="lv-LV" dirty="0" err="1"/>
              <a:t>pašvadītam</a:t>
            </a:r>
            <a:r>
              <a:rPr lang="lv-LV" dirty="0"/>
              <a:t> mācību procesam’</a:t>
            </a:r>
          </a:p>
          <a:p>
            <a:endParaRPr lang="lv-LV" dirty="0"/>
          </a:p>
          <a:p>
            <a:endParaRPr lang="lv-LV" dirty="0"/>
          </a:p>
          <a:p>
            <a:endParaRPr lang="lv-LV" dirty="0"/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05071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Projekta darbs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/>
              <a:t>Mērķis</a:t>
            </a:r>
          </a:p>
          <a:p>
            <a:r>
              <a:rPr lang="lv-LV" dirty="0"/>
              <a:t>Grupas</a:t>
            </a:r>
          </a:p>
          <a:p>
            <a:r>
              <a:rPr lang="lv-LV" dirty="0"/>
              <a:t>Plānošanas periods</a:t>
            </a:r>
          </a:p>
          <a:p>
            <a:r>
              <a:rPr lang="lv-LV" dirty="0"/>
              <a:t>Prezentācija</a:t>
            </a:r>
          </a:p>
          <a:p>
            <a:r>
              <a:rPr lang="lv-LV" dirty="0"/>
              <a:t>Izvērtēšana</a:t>
            </a:r>
          </a:p>
        </p:txBody>
      </p:sp>
    </p:spTree>
    <p:extLst>
      <p:ext uri="{BB962C8B-B14F-4D97-AF65-F5344CB8AC3E}">
        <p14:creationId xmlns:p14="http://schemas.microsoft.com/office/powerpoint/2010/main" val="754438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/>
              <a:t>Vērtēšanas skala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5460291"/>
              </p:ext>
            </p:extLst>
          </p:nvPr>
        </p:nvGraphicFramePr>
        <p:xfrm>
          <a:off x="1096010" y="2150298"/>
          <a:ext cx="9898380" cy="32554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5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42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32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13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86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535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48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9979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6959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7023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8069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997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0035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997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0035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9972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0035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</a:tblGrid>
              <a:tr h="0">
                <a:tc gridSpan="10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Work on the Project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Presentation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Collaboration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Communication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Creativity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Critical thinking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Peers’ assessment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Teacher’s assessment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Self-assessment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Peers’ assessment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Self- assessment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Peers’ assessment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Self- assessment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Peers’ assessment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Self- assessment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Peers’ assessment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Presentation skills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Visuals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Contents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Present.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Visuals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Content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Voc.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Gr.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Fl.+Pron.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Dāvis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2.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Jūlija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3.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Laura 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4.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Marta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5.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Agnese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6.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Helena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7.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Adrija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8.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Līva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9.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Adrians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10.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Felicita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11.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Kristīne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lv-LV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lv-LV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Assessment Grid 10C</a:t>
            </a:r>
            <a:endParaRPr kumimoji="0" lang="lv-LV" altLang="lv-LV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v-LV" altLang="lv-LV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184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v-LV" dirty="0"/>
              <a:t>Ieguvumi no grupu darba</a:t>
            </a:r>
            <a:br>
              <a:rPr lang="lv-LV" dirty="0"/>
            </a:br>
            <a:r>
              <a:rPr lang="lv-LV" dirty="0"/>
              <a:t> attālinātā mācību procesa laikā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lv-LV" dirty="0" err="1"/>
              <a:t>Valodiskie</a:t>
            </a:r>
            <a:endParaRPr lang="lv-LV" dirty="0"/>
          </a:p>
          <a:p>
            <a:r>
              <a:rPr lang="lv-LV" dirty="0"/>
              <a:t>Komunikatīvie</a:t>
            </a:r>
          </a:p>
          <a:p>
            <a:r>
              <a:rPr lang="lv-LV" dirty="0"/>
              <a:t>Sadarbība</a:t>
            </a:r>
          </a:p>
          <a:p>
            <a:r>
              <a:rPr lang="lv-LV" dirty="0"/>
              <a:t>Kritiskās domāšana</a:t>
            </a:r>
          </a:p>
          <a:p>
            <a:r>
              <a:rPr lang="lv-LV" dirty="0"/>
              <a:t>Radošums</a:t>
            </a:r>
          </a:p>
          <a:p>
            <a:r>
              <a:rPr lang="lv-LV" dirty="0" err="1"/>
              <a:t>Pašvadīta</a:t>
            </a:r>
            <a:r>
              <a:rPr lang="lv-LV" dirty="0"/>
              <a:t> mācīšanās</a:t>
            </a:r>
          </a:p>
          <a:p>
            <a:r>
              <a:rPr lang="lv-LV" dirty="0"/>
              <a:t>Pētnieciskās prasmes</a:t>
            </a:r>
          </a:p>
          <a:p>
            <a:endParaRPr lang="lv-LV" dirty="0"/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977147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Kas jāpatur prātā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/>
              <a:t>Ir lietas, ko var ietekmēt, mācot un strādājot grupās attālināti, un tās, ko nevar (piem., nevar visu nokontrolēt). Jautājums: vai vajag?</a:t>
            </a:r>
          </a:p>
          <a:p>
            <a:r>
              <a:rPr lang="lv-LV" dirty="0"/>
              <a:t>Jo vairāk gudri deleģēsim, jo vairāk atbildības uz skolēnu pleciem (un mazāk uz mūsu).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1091887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3995</TotalTime>
  <Words>512</Words>
  <Application>Microsoft Office PowerPoint</Application>
  <PresentationFormat>Platekrāna</PresentationFormat>
  <Paragraphs>285</Paragraphs>
  <Slides>11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3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11</vt:i4>
      </vt:variant>
    </vt:vector>
  </HeadingPairs>
  <TitlesOfParts>
    <vt:vector size="15" baseType="lpstr">
      <vt:lpstr>Arial</vt:lpstr>
      <vt:lpstr>Calibri</vt:lpstr>
      <vt:lpstr>Garamond</vt:lpstr>
      <vt:lpstr>Organic</vt:lpstr>
      <vt:lpstr>Darbs grupās  attālinātajā mācību procesā  jeb  Darbs dara darītāju</vt:lpstr>
      <vt:lpstr>Kāpēc grupās?</vt:lpstr>
      <vt:lpstr>Kā tehniski to nodrošināt attālinātajā situācijā?</vt:lpstr>
      <vt:lpstr>Kā motivēt attālinātajā situācijā?</vt:lpstr>
      <vt:lpstr>Kā pārraudzīt procesu?</vt:lpstr>
      <vt:lpstr>Projekta darbs</vt:lpstr>
      <vt:lpstr>Vērtēšanas skala</vt:lpstr>
      <vt:lpstr>Ieguvumi no grupu darba  attālinātā mācību procesa laikā</vt:lpstr>
      <vt:lpstr>Kas jāpatur prātā</vt:lpstr>
      <vt:lpstr>Dilana Viljamsa 4/4 vērtēšanas modelis</vt:lpstr>
      <vt:lpstr>Lai pietiek izdomas un spēka motivēt  skolēnus, arī grupu darbam!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Darbs grupās attālinātajā mācību procesā</dc:title>
  <dc:creator>Makslas skola</dc:creator>
  <cp:lastModifiedBy>MVG</cp:lastModifiedBy>
  <cp:revision>28</cp:revision>
  <dcterms:created xsi:type="dcterms:W3CDTF">2021-03-15T13:12:40Z</dcterms:created>
  <dcterms:modified xsi:type="dcterms:W3CDTF">2021-06-07T12:20:57Z</dcterms:modified>
</cp:coreProperties>
</file>